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Slab"/>
      <p:regular r:id="rId52"/>
      <p:bold r:id="rId53"/>
    </p:embeddedFont>
    <p:embeddedFont>
      <p:font typeface="Roboto"/>
      <p:regular r:id="rId54"/>
      <p:bold r:id="rId55"/>
      <p:italic r:id="rId56"/>
      <p:boldItalic r:id="rId57"/>
    </p:embeddedFont>
    <p:embeddedFont>
      <p:font typeface="Lato"/>
      <p:regular r:id="rId58"/>
      <p:bold r:id="rId59"/>
      <p:italic r:id="rId60"/>
      <p:boldItalic r:id="rId61"/>
    </p:embeddedFont>
    <p:embeddedFont>
      <p:font typeface="Francois One"/>
      <p:regular r:id="rId62"/>
    </p:embeddedFont>
    <p:embeddedFont>
      <p:font typeface="Lexend"/>
      <p:regular r:id="rId63"/>
      <p:bold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rancoisOne-regular.fntdata"/><Relationship Id="rId61" Type="http://schemas.openxmlformats.org/officeDocument/2006/relationships/font" Target="fonts/Lato-boldItalic.fntdata"/><Relationship Id="rId20" Type="http://schemas.openxmlformats.org/officeDocument/2006/relationships/slide" Target="slides/slide15.xml"/><Relationship Id="rId64" Type="http://schemas.openxmlformats.org/officeDocument/2006/relationships/font" Target="fonts/Lexend-bold.fntdata"/><Relationship Id="rId63" Type="http://schemas.openxmlformats.org/officeDocument/2006/relationships/font" Target="fonts/Lexend-regular.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f9aeef63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f9aeef63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We’re grup 03 CO227. We’re here to present you about CardioGuard - Where technology meets care!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30db8897d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0db8897d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0cbf88ae9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0cbf88ae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0cbf88ae9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0cbf88ae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0cbf88ae9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0cbf88ae9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0cbf88ae9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0cbf88ae9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0cbf88ae9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30cbf88ae9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0cbf88ae9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0cbf88ae9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8aca4bf24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8aca4bf24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8aca4bf24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8aca4bf24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06b65f9150e059a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06b65f9150e059a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9aeef639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9aeef639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301ba26c69d_2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301ba26c69d_2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the unique tested on components specially in react and in the machine learning chord then interfere test on the system for the earn when we are implementing more and more functionalities feed the regression testing to see whether this compounds are classing or not and also functional testing to test the functions as well used automatic testing  in the front end to verify the lock being and checking password to improve more on the Machine learning code and its accuracy we have also implemented a confusion matrix which provided over 85% accuracy and precision With the guides of our supervisor We could interact with Dr. Upul and with an engineer who gave his perspective as an  outside user to test the functionality of the system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01ba26c69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01ba26c69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301ba26c69d_2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301ba26c69d_2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01ba26c69d_2_3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01ba26c69d_2_3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the unique tested on components specially in react and in the machine learning chord then interfere test on the system for the earn when we are implementing more and more functionalities feed the regression testing to see whether this compounds are classing or not and also functional testing to test the functions as well used automatic testing  in the front end to verify the lock being and checking password to improve more on the Machine learning code and its accuracy we have also implemented a confusion matrix which provided over 85% accuracy and precision With the guides of our supervisor We could interact with Dr. Upul and with an engineer who gave his perspective as an  outside user to test the functionality of the system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0cbf88ae9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0cbf88ae9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30cbf88ae9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30cbf88ae9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0cbf88ae9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0cbf88ae9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the unique tested on components specially in react and in the machine learning chord then interfere test on the system for the earn when we are implementing more and more functionalities feed the regression testing to see whether this compounds are classing or not and also functional testing to test the functions as well used automatic testing  in the front end to verify the lock being and checking password to improve more on the Machine learning code and its accuracy we have also implemented a confusion matrix which provided over 85% accuracy and precision With the guides of our supervisor We could interact with Dr. Upul and with an engineer who gave his perspective as an  outside user to test the functionality of the system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0cbf88ae9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0cbf88ae9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0cbf88ae9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30cbf88ae9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0cbf88ae9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30cbf88ae9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f65ebaeb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f65ebaeb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 I’ll introduce you to our system CardioGuard! What is cardio Guard actually ?</a:t>
            </a:r>
            <a:endParaRPr/>
          </a:p>
          <a:p>
            <a:pPr indent="0" lvl="0" marL="0" rtl="0" algn="l">
              <a:spcBef>
                <a:spcPts val="0"/>
              </a:spcBef>
              <a:spcAft>
                <a:spcPts val="0"/>
              </a:spcAft>
              <a:buNone/>
            </a:pPr>
            <a:r>
              <a:rPr lang="en"/>
              <a:t>Well, cardioguard is a Cardiac patient , or as commonly known heart patient record management system</a:t>
            </a:r>
            <a:endParaRPr/>
          </a:p>
          <a:p>
            <a:pPr indent="0" lvl="0" marL="0" rtl="0" algn="l">
              <a:spcBef>
                <a:spcPts val="0"/>
              </a:spcBef>
              <a:spcAft>
                <a:spcPts val="0"/>
              </a:spcAft>
              <a:buNone/>
            </a:pPr>
            <a:r>
              <a:rPr lang="en"/>
              <a:t>It is for the use of hospital and medical centers.</a:t>
            </a:r>
            <a:endParaRPr/>
          </a:p>
          <a:p>
            <a:pPr indent="0" lvl="0" marL="0" rtl="0" algn="l">
              <a:spcBef>
                <a:spcPts val="0"/>
              </a:spcBef>
              <a:spcAft>
                <a:spcPts val="0"/>
              </a:spcAft>
              <a:buNone/>
            </a:pPr>
            <a:r>
              <a:rPr lang="en"/>
              <a:t>There is also a prediction system to determine whether a patient might have the risk of a heart disease</a:t>
            </a:r>
            <a:endParaRPr/>
          </a:p>
          <a:p>
            <a:pPr indent="0" lvl="0" marL="0" rtl="0" algn="l">
              <a:spcBef>
                <a:spcPts val="0"/>
              </a:spcBef>
              <a:spcAft>
                <a:spcPts val="0"/>
              </a:spcAft>
              <a:buNone/>
            </a:pPr>
            <a:r>
              <a:rPr lang="en"/>
              <a:t>This is for doctor’s use only.</a:t>
            </a:r>
            <a:endParaRPr/>
          </a:p>
          <a:p>
            <a:pPr indent="0" lvl="0" marL="0" rtl="0" algn="l">
              <a:spcBef>
                <a:spcPts val="0"/>
              </a:spcBef>
              <a:spcAft>
                <a:spcPts val="0"/>
              </a:spcAft>
              <a:buNone/>
            </a:pPr>
            <a:r>
              <a:rPr lang="en"/>
              <a:t>Also our system deploys a unique interface for the patients as they can view a certain amount of their data and their doctor’s reccomentations</a:t>
            </a:r>
            <a:endParaRPr/>
          </a:p>
          <a:p>
            <a:pPr indent="0" lvl="0" marL="0" rtl="0" algn="l">
              <a:spcBef>
                <a:spcPts val="0"/>
              </a:spcBef>
              <a:spcAft>
                <a:spcPts val="0"/>
              </a:spcAft>
              <a:buNone/>
            </a:pPr>
            <a:r>
              <a:rPr lang="en"/>
              <a:t>This provides the doctors the ability to get the patient’s previous data in a case where the patient have been in the care of the facility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106b65f9150e059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106b65f9150e059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06b65f9150e059a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06b65f9150e059a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06b65f9150e059a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06b65f9150e059a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8aca4bf24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8aca4bf24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8aca4bf24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8aca4bf24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8aca4bf24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8aca4bf24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8aca4bf247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8aca4bf247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8aca4bf24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28aca4bf24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8aca4bf24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8aca4bf24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28aca4bf247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28aca4bf24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0141fe5b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0141fe5b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 I’ll introduce you to our system CardioGuard! What is cardio Guard actually ?</a:t>
            </a:r>
            <a:endParaRPr/>
          </a:p>
          <a:p>
            <a:pPr indent="0" lvl="0" marL="0" rtl="0" algn="l">
              <a:spcBef>
                <a:spcPts val="0"/>
              </a:spcBef>
              <a:spcAft>
                <a:spcPts val="0"/>
              </a:spcAft>
              <a:buNone/>
            </a:pPr>
            <a:r>
              <a:rPr lang="en"/>
              <a:t>Well, cardioguard is a Cardiac patient , or as commonly known heart patient record management system</a:t>
            </a:r>
            <a:endParaRPr/>
          </a:p>
          <a:p>
            <a:pPr indent="0" lvl="0" marL="0" rtl="0" algn="l">
              <a:spcBef>
                <a:spcPts val="0"/>
              </a:spcBef>
              <a:spcAft>
                <a:spcPts val="0"/>
              </a:spcAft>
              <a:buNone/>
            </a:pPr>
            <a:r>
              <a:rPr lang="en"/>
              <a:t>It is for the use of hospital and medical centers.</a:t>
            </a:r>
            <a:endParaRPr/>
          </a:p>
          <a:p>
            <a:pPr indent="0" lvl="0" marL="0" rtl="0" algn="l">
              <a:spcBef>
                <a:spcPts val="0"/>
              </a:spcBef>
              <a:spcAft>
                <a:spcPts val="0"/>
              </a:spcAft>
              <a:buNone/>
            </a:pPr>
            <a:r>
              <a:rPr lang="en"/>
              <a:t>There is also a prediction system to determine whether a patient might have the risk of a heart disease</a:t>
            </a:r>
            <a:endParaRPr/>
          </a:p>
          <a:p>
            <a:pPr indent="0" lvl="0" marL="0" rtl="0" algn="l">
              <a:spcBef>
                <a:spcPts val="0"/>
              </a:spcBef>
              <a:spcAft>
                <a:spcPts val="0"/>
              </a:spcAft>
              <a:buNone/>
            </a:pPr>
            <a:r>
              <a:rPr lang="en"/>
              <a:t>This is for doctor’s use only.</a:t>
            </a:r>
            <a:endParaRPr/>
          </a:p>
          <a:p>
            <a:pPr indent="0" lvl="0" marL="0" rtl="0" algn="l">
              <a:spcBef>
                <a:spcPts val="0"/>
              </a:spcBef>
              <a:spcAft>
                <a:spcPts val="0"/>
              </a:spcAft>
              <a:buNone/>
            </a:pPr>
            <a:r>
              <a:rPr lang="en"/>
              <a:t>Also our system deploys a unique interface for the patients as they can view a certain amount of their data and their doctor’s reccomentations</a:t>
            </a:r>
            <a:endParaRPr/>
          </a:p>
          <a:p>
            <a:pPr indent="0" lvl="0" marL="0" rtl="0" algn="l">
              <a:spcBef>
                <a:spcPts val="0"/>
              </a:spcBef>
              <a:spcAft>
                <a:spcPts val="0"/>
              </a:spcAft>
              <a:buNone/>
            </a:pPr>
            <a:r>
              <a:rPr lang="en"/>
              <a:t>This provides the doctors the ability to get the patient’s previous data in a case where the patient have been in the care of the facility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30e3cf5a8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30e3cf5a8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0e3cf5a8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0e3cf5a8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30cbf88ae9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30cbf88ae9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01e24c4f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01e24c4f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regards water progress is so far We have finished more than 80% were and we will try to complete a whole system before 6th of October our team members are giving the 100% in this project .So far  we have some authentication to finalize and Piston graph from the machine learning code finalise the UA pages and final of the dashboards and finally test the whole system as a whole.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f65ebaeb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f65ebaeb8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06b65f9150e059a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06b65f9150e059a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f660e70de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f660e70de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6b65f9150e059a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06b65f9150e059a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3748ab99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f3748ab99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30cbf88ae9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30cbf88ae9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0cbf88ae9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30cbf88ae9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0cbf88ae9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0cbf88ae9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image" Target="../media/image1.png"/><Relationship Id="rId8"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287175" y="1918869"/>
            <a:ext cx="5950500" cy="1340400"/>
          </a:xfrm>
          <a:prstGeom prst="rect">
            <a:avLst/>
          </a:prstGeom>
        </p:spPr>
        <p:txBody>
          <a:bodyPr anchorCtr="0" anchor="t" bIns="0" lIns="0" spcFirstLastPara="1" rIns="0" wrap="square" tIns="0">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336513" y="3354601"/>
            <a:ext cx="4901100" cy="269400"/>
          </a:xfrm>
          <a:prstGeom prst="rect">
            <a:avLst/>
          </a:prstGeom>
        </p:spPr>
        <p:txBody>
          <a:bodyPr anchorCtr="0" anchor="t" bIns="0" lIns="0" spcFirstLastPara="1" rIns="0" wrap="square" tIns="0">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p2"/>
          <p:cNvPicPr preferRelativeResize="0"/>
          <p:nvPr/>
        </p:nvPicPr>
        <p:blipFill>
          <a:blip r:embed="rId2">
            <a:alphaModFix/>
          </a:blip>
          <a:stretch>
            <a:fillRect/>
          </a:stretch>
        </p:blipFill>
        <p:spPr>
          <a:xfrm rot="900000">
            <a:off x="-572031" y="-160228"/>
            <a:ext cx="3541804" cy="4816857"/>
          </a:xfrm>
          <a:prstGeom prst="rect">
            <a:avLst/>
          </a:prstGeom>
          <a:noFill/>
          <a:ln>
            <a:noFill/>
          </a:ln>
        </p:spPr>
      </p:pic>
      <p:pic>
        <p:nvPicPr>
          <p:cNvPr id="12" name="Google Shape;12;p2"/>
          <p:cNvPicPr preferRelativeResize="0"/>
          <p:nvPr/>
        </p:nvPicPr>
        <p:blipFill>
          <a:blip r:embed="rId3">
            <a:alphaModFix/>
          </a:blip>
          <a:stretch>
            <a:fillRect/>
          </a:stretch>
        </p:blipFill>
        <p:spPr>
          <a:xfrm rot="-4500000">
            <a:off x="-177837" y="450960"/>
            <a:ext cx="321896" cy="300100"/>
          </a:xfrm>
          <a:prstGeom prst="rect">
            <a:avLst/>
          </a:prstGeom>
          <a:noFill/>
          <a:ln>
            <a:noFill/>
          </a:ln>
        </p:spPr>
      </p:pic>
      <p:pic>
        <p:nvPicPr>
          <p:cNvPr id="13" name="Google Shape;13;p2"/>
          <p:cNvPicPr preferRelativeResize="0"/>
          <p:nvPr/>
        </p:nvPicPr>
        <p:blipFill>
          <a:blip r:embed="rId3">
            <a:alphaModFix/>
          </a:blip>
          <a:stretch>
            <a:fillRect/>
          </a:stretch>
        </p:blipFill>
        <p:spPr>
          <a:xfrm rot="899999">
            <a:off x="8992384" y="4065872"/>
            <a:ext cx="321896" cy="300100"/>
          </a:xfrm>
          <a:prstGeom prst="rect">
            <a:avLst/>
          </a:prstGeom>
          <a:noFill/>
          <a:ln>
            <a:noFill/>
          </a:ln>
        </p:spPr>
      </p:pic>
      <p:pic>
        <p:nvPicPr>
          <p:cNvPr id="14" name="Google Shape;14;p2"/>
          <p:cNvPicPr preferRelativeResize="0"/>
          <p:nvPr/>
        </p:nvPicPr>
        <p:blipFill>
          <a:blip r:embed="rId3">
            <a:alphaModFix/>
          </a:blip>
          <a:stretch>
            <a:fillRect/>
          </a:stretch>
        </p:blipFill>
        <p:spPr>
          <a:xfrm rot="899999">
            <a:off x="441906" y="1709979"/>
            <a:ext cx="321896" cy="300100"/>
          </a:xfrm>
          <a:prstGeom prst="rect">
            <a:avLst/>
          </a:prstGeom>
          <a:noFill/>
          <a:ln>
            <a:noFill/>
          </a:ln>
        </p:spPr>
      </p:pic>
      <p:pic>
        <p:nvPicPr>
          <p:cNvPr id="15" name="Google Shape;15;p2"/>
          <p:cNvPicPr preferRelativeResize="0"/>
          <p:nvPr/>
        </p:nvPicPr>
        <p:blipFill>
          <a:blip r:embed="rId4">
            <a:alphaModFix/>
          </a:blip>
          <a:stretch>
            <a:fillRect/>
          </a:stretch>
        </p:blipFill>
        <p:spPr>
          <a:xfrm rot="900007">
            <a:off x="-48992" y="3761283"/>
            <a:ext cx="1491514" cy="1390105"/>
          </a:xfrm>
          <a:prstGeom prst="rect">
            <a:avLst/>
          </a:prstGeom>
          <a:noFill/>
          <a:ln>
            <a:noFill/>
          </a:ln>
        </p:spPr>
      </p:pic>
      <p:grpSp>
        <p:nvGrpSpPr>
          <p:cNvPr id="16" name="Google Shape;16;p2"/>
          <p:cNvGrpSpPr/>
          <p:nvPr/>
        </p:nvGrpSpPr>
        <p:grpSpPr>
          <a:xfrm>
            <a:off x="8692350" y="1901500"/>
            <a:ext cx="451641" cy="1340475"/>
            <a:chOff x="9385150" y="1954263"/>
            <a:chExt cx="451641" cy="1340475"/>
          </a:xfrm>
        </p:grpSpPr>
        <p:grpSp>
          <p:nvGrpSpPr>
            <p:cNvPr id="17" name="Google Shape;17;p2"/>
            <p:cNvGrpSpPr/>
            <p:nvPr/>
          </p:nvGrpSpPr>
          <p:grpSpPr>
            <a:xfrm>
              <a:off x="9589683" y="1954263"/>
              <a:ext cx="42575" cy="1340475"/>
              <a:chOff x="9703875" y="1954263"/>
              <a:chExt cx="42575" cy="1340475"/>
            </a:xfrm>
          </p:grpSpPr>
          <p:sp>
            <p:nvSpPr>
              <p:cNvPr id="18" name="Google Shape;18;p2"/>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9487417" y="1954263"/>
              <a:ext cx="42575" cy="1340475"/>
              <a:chOff x="9544525" y="1954263"/>
              <a:chExt cx="42575" cy="1340475"/>
            </a:xfrm>
          </p:grpSpPr>
          <p:sp>
            <p:nvSpPr>
              <p:cNvPr id="26" name="Google Shape;26;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9385150" y="1954263"/>
              <a:ext cx="42575" cy="1340475"/>
              <a:chOff x="9385150" y="1954263"/>
              <a:chExt cx="42575" cy="1340475"/>
            </a:xfrm>
          </p:grpSpPr>
          <p:sp>
            <p:nvSpPr>
              <p:cNvPr id="34" name="Google Shape;34;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9794216" y="1954263"/>
              <a:ext cx="42575" cy="1340475"/>
              <a:chOff x="9544525" y="1954263"/>
              <a:chExt cx="42575" cy="1340475"/>
            </a:xfrm>
          </p:grpSpPr>
          <p:sp>
            <p:nvSpPr>
              <p:cNvPr id="42" name="Google Shape;42;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9691950" y="1954263"/>
              <a:ext cx="42575" cy="1340475"/>
              <a:chOff x="9385150" y="1954263"/>
              <a:chExt cx="42575" cy="1340475"/>
            </a:xfrm>
          </p:grpSpPr>
          <p:sp>
            <p:nvSpPr>
              <p:cNvPr id="50" name="Google Shape;50;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 name="Google Shape;57;p2"/>
          <p:cNvGrpSpPr/>
          <p:nvPr/>
        </p:nvGrpSpPr>
        <p:grpSpPr>
          <a:xfrm>
            <a:off x="4346175" y="-577662"/>
            <a:ext cx="451641" cy="1340475"/>
            <a:chOff x="9385150" y="1954263"/>
            <a:chExt cx="451641" cy="1340475"/>
          </a:xfrm>
        </p:grpSpPr>
        <p:grpSp>
          <p:nvGrpSpPr>
            <p:cNvPr id="58" name="Google Shape;58;p2"/>
            <p:cNvGrpSpPr/>
            <p:nvPr/>
          </p:nvGrpSpPr>
          <p:grpSpPr>
            <a:xfrm>
              <a:off x="9589683" y="1954263"/>
              <a:ext cx="42575" cy="1340475"/>
              <a:chOff x="9703875" y="1954263"/>
              <a:chExt cx="42575" cy="1340475"/>
            </a:xfrm>
          </p:grpSpPr>
          <p:sp>
            <p:nvSpPr>
              <p:cNvPr id="59" name="Google Shape;59;p2"/>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2"/>
            <p:cNvGrpSpPr/>
            <p:nvPr/>
          </p:nvGrpSpPr>
          <p:grpSpPr>
            <a:xfrm>
              <a:off x="9487417" y="1954263"/>
              <a:ext cx="42575" cy="1340475"/>
              <a:chOff x="9544525" y="1954263"/>
              <a:chExt cx="42575" cy="1340475"/>
            </a:xfrm>
          </p:grpSpPr>
          <p:sp>
            <p:nvSpPr>
              <p:cNvPr id="67" name="Google Shape;67;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2"/>
            <p:cNvGrpSpPr/>
            <p:nvPr/>
          </p:nvGrpSpPr>
          <p:grpSpPr>
            <a:xfrm>
              <a:off x="9385150" y="1954263"/>
              <a:ext cx="42575" cy="1340475"/>
              <a:chOff x="9385150" y="1954263"/>
              <a:chExt cx="42575" cy="1340475"/>
            </a:xfrm>
          </p:grpSpPr>
          <p:sp>
            <p:nvSpPr>
              <p:cNvPr id="75" name="Google Shape;75;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2"/>
            <p:cNvGrpSpPr/>
            <p:nvPr/>
          </p:nvGrpSpPr>
          <p:grpSpPr>
            <a:xfrm>
              <a:off x="9794216" y="1954263"/>
              <a:ext cx="42575" cy="1340475"/>
              <a:chOff x="9544525" y="1954263"/>
              <a:chExt cx="42575" cy="1340475"/>
            </a:xfrm>
          </p:grpSpPr>
          <p:sp>
            <p:nvSpPr>
              <p:cNvPr id="83" name="Google Shape;83;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2"/>
            <p:cNvGrpSpPr/>
            <p:nvPr/>
          </p:nvGrpSpPr>
          <p:grpSpPr>
            <a:xfrm>
              <a:off x="9691950" y="1954263"/>
              <a:ext cx="42575" cy="1340475"/>
              <a:chOff x="9385150" y="1954263"/>
              <a:chExt cx="42575" cy="1340475"/>
            </a:xfrm>
          </p:grpSpPr>
          <p:sp>
            <p:nvSpPr>
              <p:cNvPr id="91" name="Google Shape;91;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8" name="Google Shape;98;p2"/>
          <p:cNvPicPr preferRelativeResize="0"/>
          <p:nvPr/>
        </p:nvPicPr>
        <p:blipFill>
          <a:blip r:embed="rId3">
            <a:alphaModFix/>
          </a:blip>
          <a:stretch>
            <a:fillRect/>
          </a:stretch>
        </p:blipFill>
        <p:spPr>
          <a:xfrm rot="899999">
            <a:off x="4411059" y="4959229"/>
            <a:ext cx="321896" cy="300100"/>
          </a:xfrm>
          <a:prstGeom prst="rect">
            <a:avLst/>
          </a:prstGeom>
          <a:noFill/>
          <a:ln>
            <a:noFill/>
          </a:ln>
        </p:spPr>
      </p:pic>
      <p:pic>
        <p:nvPicPr>
          <p:cNvPr id="99" name="Google Shape;99;p2"/>
          <p:cNvPicPr preferRelativeResize="0"/>
          <p:nvPr/>
        </p:nvPicPr>
        <p:blipFill>
          <a:blip r:embed="rId5">
            <a:alphaModFix/>
          </a:blip>
          <a:stretch>
            <a:fillRect/>
          </a:stretch>
        </p:blipFill>
        <p:spPr>
          <a:xfrm flipH="1" rot="-899987">
            <a:off x="7646069" y="275729"/>
            <a:ext cx="535946" cy="500209"/>
          </a:xfrm>
          <a:prstGeom prst="rect">
            <a:avLst/>
          </a:prstGeom>
          <a:noFill/>
          <a:ln>
            <a:noFill/>
          </a:ln>
        </p:spPr>
      </p:pic>
      <p:grpSp>
        <p:nvGrpSpPr>
          <p:cNvPr id="100" name="Google Shape;100;p2"/>
          <p:cNvGrpSpPr/>
          <p:nvPr/>
        </p:nvGrpSpPr>
        <p:grpSpPr>
          <a:xfrm>
            <a:off x="2006038" y="3803013"/>
            <a:ext cx="451641" cy="1340475"/>
            <a:chOff x="9385150" y="1954263"/>
            <a:chExt cx="451641" cy="1340475"/>
          </a:xfrm>
        </p:grpSpPr>
        <p:grpSp>
          <p:nvGrpSpPr>
            <p:cNvPr id="101" name="Google Shape;101;p2"/>
            <p:cNvGrpSpPr/>
            <p:nvPr/>
          </p:nvGrpSpPr>
          <p:grpSpPr>
            <a:xfrm>
              <a:off x="9589683" y="1954263"/>
              <a:ext cx="42575" cy="1340475"/>
              <a:chOff x="9703875" y="1954263"/>
              <a:chExt cx="42575" cy="1340475"/>
            </a:xfrm>
          </p:grpSpPr>
          <p:sp>
            <p:nvSpPr>
              <p:cNvPr id="102" name="Google Shape;102;p2"/>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2"/>
            <p:cNvGrpSpPr/>
            <p:nvPr/>
          </p:nvGrpSpPr>
          <p:grpSpPr>
            <a:xfrm>
              <a:off x="9487417" y="1954263"/>
              <a:ext cx="42575" cy="1340475"/>
              <a:chOff x="9544525" y="1954263"/>
              <a:chExt cx="42575" cy="1340475"/>
            </a:xfrm>
          </p:grpSpPr>
          <p:sp>
            <p:nvSpPr>
              <p:cNvPr id="110" name="Google Shape;110;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
            <p:cNvGrpSpPr/>
            <p:nvPr/>
          </p:nvGrpSpPr>
          <p:grpSpPr>
            <a:xfrm>
              <a:off x="9385150" y="1954263"/>
              <a:ext cx="42575" cy="1340475"/>
              <a:chOff x="9385150" y="1954263"/>
              <a:chExt cx="42575" cy="1340475"/>
            </a:xfrm>
          </p:grpSpPr>
          <p:sp>
            <p:nvSpPr>
              <p:cNvPr id="118" name="Google Shape;118;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
            <p:cNvGrpSpPr/>
            <p:nvPr/>
          </p:nvGrpSpPr>
          <p:grpSpPr>
            <a:xfrm>
              <a:off x="9794216" y="1954263"/>
              <a:ext cx="42575" cy="1340475"/>
              <a:chOff x="9544525" y="1954263"/>
              <a:chExt cx="42575" cy="1340475"/>
            </a:xfrm>
          </p:grpSpPr>
          <p:sp>
            <p:nvSpPr>
              <p:cNvPr id="126" name="Google Shape;126;p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
            <p:cNvGrpSpPr/>
            <p:nvPr/>
          </p:nvGrpSpPr>
          <p:grpSpPr>
            <a:xfrm>
              <a:off x="9691950" y="1954263"/>
              <a:ext cx="42575" cy="1340475"/>
              <a:chOff x="9385150" y="1954263"/>
              <a:chExt cx="42575" cy="1340475"/>
            </a:xfrm>
          </p:grpSpPr>
          <p:sp>
            <p:nvSpPr>
              <p:cNvPr id="134" name="Google Shape;134;p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6" name="Shape 466"/>
        <p:cNvGrpSpPr/>
        <p:nvPr/>
      </p:nvGrpSpPr>
      <p:grpSpPr>
        <a:xfrm>
          <a:off x="0" y="0"/>
          <a:ext cx="0" cy="0"/>
          <a:chOff x="0" y="0"/>
          <a:chExt cx="0" cy="0"/>
        </a:xfrm>
      </p:grpSpPr>
      <p:sp>
        <p:nvSpPr>
          <p:cNvPr id="467" name="Google Shape;467;p11"/>
          <p:cNvSpPr txBox="1"/>
          <p:nvPr>
            <p:ph hasCustomPrompt="1" type="title"/>
          </p:nvPr>
        </p:nvSpPr>
        <p:spPr>
          <a:xfrm>
            <a:off x="1143000" y="1355681"/>
            <a:ext cx="68580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468" name="Google Shape;468;p11"/>
          <p:cNvGrpSpPr/>
          <p:nvPr/>
        </p:nvGrpSpPr>
        <p:grpSpPr>
          <a:xfrm>
            <a:off x="261575" y="539488"/>
            <a:ext cx="451641" cy="1340475"/>
            <a:chOff x="9385150" y="1954263"/>
            <a:chExt cx="451641" cy="1340475"/>
          </a:xfrm>
        </p:grpSpPr>
        <p:grpSp>
          <p:nvGrpSpPr>
            <p:cNvPr id="469" name="Google Shape;469;p11"/>
            <p:cNvGrpSpPr/>
            <p:nvPr/>
          </p:nvGrpSpPr>
          <p:grpSpPr>
            <a:xfrm>
              <a:off x="9589683" y="1954263"/>
              <a:ext cx="42575" cy="1340475"/>
              <a:chOff x="9703875" y="1954263"/>
              <a:chExt cx="42575" cy="1340475"/>
            </a:xfrm>
          </p:grpSpPr>
          <p:sp>
            <p:nvSpPr>
              <p:cNvPr id="470" name="Google Shape;470;p11"/>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11"/>
            <p:cNvGrpSpPr/>
            <p:nvPr/>
          </p:nvGrpSpPr>
          <p:grpSpPr>
            <a:xfrm>
              <a:off x="9487417" y="1954263"/>
              <a:ext cx="42575" cy="1340475"/>
              <a:chOff x="9544525" y="1954263"/>
              <a:chExt cx="42575" cy="1340475"/>
            </a:xfrm>
          </p:grpSpPr>
          <p:sp>
            <p:nvSpPr>
              <p:cNvPr id="478" name="Google Shape;478;p11"/>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11"/>
            <p:cNvGrpSpPr/>
            <p:nvPr/>
          </p:nvGrpSpPr>
          <p:grpSpPr>
            <a:xfrm>
              <a:off x="9385150" y="1954263"/>
              <a:ext cx="42575" cy="1340475"/>
              <a:chOff x="9385150" y="1954263"/>
              <a:chExt cx="42575" cy="1340475"/>
            </a:xfrm>
          </p:grpSpPr>
          <p:sp>
            <p:nvSpPr>
              <p:cNvPr id="486" name="Google Shape;486;p11"/>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11"/>
            <p:cNvGrpSpPr/>
            <p:nvPr/>
          </p:nvGrpSpPr>
          <p:grpSpPr>
            <a:xfrm>
              <a:off x="9794216" y="1954263"/>
              <a:ext cx="42575" cy="1340475"/>
              <a:chOff x="9544525" y="1954263"/>
              <a:chExt cx="42575" cy="1340475"/>
            </a:xfrm>
          </p:grpSpPr>
          <p:sp>
            <p:nvSpPr>
              <p:cNvPr id="494" name="Google Shape;494;p11"/>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11"/>
            <p:cNvGrpSpPr/>
            <p:nvPr/>
          </p:nvGrpSpPr>
          <p:grpSpPr>
            <a:xfrm>
              <a:off x="9691950" y="1954263"/>
              <a:ext cx="42575" cy="1340475"/>
              <a:chOff x="9385150" y="1954263"/>
              <a:chExt cx="42575" cy="1340475"/>
            </a:xfrm>
          </p:grpSpPr>
          <p:sp>
            <p:nvSpPr>
              <p:cNvPr id="502" name="Google Shape;502;p11"/>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9" name="Google Shape;509;p11"/>
          <p:cNvSpPr txBox="1"/>
          <p:nvPr>
            <p:ph idx="1" type="subTitle"/>
          </p:nvPr>
        </p:nvSpPr>
        <p:spPr>
          <a:xfrm>
            <a:off x="1143000" y="3477319"/>
            <a:ext cx="6858000" cy="310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0" name="Shape 5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11" name="Shape 511"/>
        <p:cNvGrpSpPr/>
        <p:nvPr/>
      </p:nvGrpSpPr>
      <p:grpSpPr>
        <a:xfrm>
          <a:off x="0" y="0"/>
          <a:ext cx="0" cy="0"/>
          <a:chOff x="0" y="0"/>
          <a:chExt cx="0" cy="0"/>
        </a:xfrm>
      </p:grpSpPr>
      <p:sp>
        <p:nvSpPr>
          <p:cNvPr id="512" name="Google Shape;512;p13"/>
          <p:cNvSpPr txBox="1"/>
          <p:nvPr>
            <p:ph type="title"/>
          </p:nvPr>
        </p:nvSpPr>
        <p:spPr>
          <a:xfrm>
            <a:off x="1828225" y="1531550"/>
            <a:ext cx="2508900" cy="5394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3" name="Google Shape;513;p13"/>
          <p:cNvSpPr txBox="1"/>
          <p:nvPr>
            <p:ph idx="1" type="subTitle"/>
          </p:nvPr>
        </p:nvSpPr>
        <p:spPr>
          <a:xfrm>
            <a:off x="1828225" y="2090388"/>
            <a:ext cx="25074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4" name="Google Shape;514;p13"/>
          <p:cNvSpPr txBox="1"/>
          <p:nvPr>
            <p:ph hasCustomPrompt="1" idx="2" type="title"/>
          </p:nvPr>
        </p:nvSpPr>
        <p:spPr>
          <a:xfrm>
            <a:off x="905200" y="1732993"/>
            <a:ext cx="511500" cy="5082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515" name="Google Shape;515;p13"/>
          <p:cNvSpPr txBox="1"/>
          <p:nvPr>
            <p:ph idx="3" type="title"/>
          </p:nvPr>
        </p:nvSpPr>
        <p:spPr>
          <a:xfrm>
            <a:off x="1828225" y="3075950"/>
            <a:ext cx="25089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6" name="Google Shape;516;p13"/>
          <p:cNvSpPr txBox="1"/>
          <p:nvPr>
            <p:ph idx="4" type="subTitle"/>
          </p:nvPr>
        </p:nvSpPr>
        <p:spPr>
          <a:xfrm>
            <a:off x="1828225" y="3606873"/>
            <a:ext cx="25074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7" name="Google Shape;517;p13"/>
          <p:cNvSpPr txBox="1"/>
          <p:nvPr>
            <p:ph hasCustomPrompt="1" idx="5" type="title"/>
          </p:nvPr>
        </p:nvSpPr>
        <p:spPr>
          <a:xfrm>
            <a:off x="913508" y="3276125"/>
            <a:ext cx="512100" cy="5121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518" name="Google Shape;518;p13"/>
          <p:cNvSpPr txBox="1"/>
          <p:nvPr>
            <p:ph idx="6" type="title"/>
          </p:nvPr>
        </p:nvSpPr>
        <p:spPr>
          <a:xfrm>
            <a:off x="5864500" y="1527048"/>
            <a:ext cx="2505600" cy="5394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9" name="Google Shape;519;p13"/>
          <p:cNvSpPr txBox="1"/>
          <p:nvPr>
            <p:ph idx="7" type="subTitle"/>
          </p:nvPr>
        </p:nvSpPr>
        <p:spPr>
          <a:xfrm>
            <a:off x="5864500" y="2089851"/>
            <a:ext cx="25041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0" name="Google Shape;520;p13"/>
          <p:cNvSpPr txBox="1"/>
          <p:nvPr>
            <p:ph hasCustomPrompt="1" idx="8" type="title"/>
          </p:nvPr>
        </p:nvSpPr>
        <p:spPr>
          <a:xfrm>
            <a:off x="4965542" y="1731043"/>
            <a:ext cx="512100" cy="5121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521" name="Google Shape;521;p13"/>
          <p:cNvSpPr txBox="1"/>
          <p:nvPr>
            <p:ph idx="9"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22" name="Google Shape;522;p13"/>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23" name="Google Shape;523;p13"/>
          <p:cNvPicPr preferRelativeResize="0"/>
          <p:nvPr/>
        </p:nvPicPr>
        <p:blipFill>
          <a:blip r:embed="rId3">
            <a:alphaModFix/>
          </a:blip>
          <a:stretch>
            <a:fillRect/>
          </a:stretch>
        </p:blipFill>
        <p:spPr>
          <a:xfrm flipH="1" rot="1288032">
            <a:off x="4304031" y="4434417"/>
            <a:ext cx="535946" cy="500209"/>
          </a:xfrm>
          <a:prstGeom prst="rect">
            <a:avLst/>
          </a:prstGeom>
          <a:noFill/>
          <a:ln>
            <a:noFill/>
          </a:ln>
        </p:spPr>
      </p:pic>
      <p:pic>
        <p:nvPicPr>
          <p:cNvPr id="524" name="Google Shape;524;p13"/>
          <p:cNvPicPr preferRelativeResize="0"/>
          <p:nvPr/>
        </p:nvPicPr>
        <p:blipFill>
          <a:blip r:embed="rId4">
            <a:alphaModFix/>
          </a:blip>
          <a:stretch>
            <a:fillRect/>
          </a:stretch>
        </p:blipFill>
        <p:spPr>
          <a:xfrm rot="899999">
            <a:off x="8992384" y="4065872"/>
            <a:ext cx="321896" cy="300100"/>
          </a:xfrm>
          <a:prstGeom prst="rect">
            <a:avLst/>
          </a:prstGeom>
          <a:noFill/>
          <a:ln>
            <a:noFill/>
          </a:ln>
        </p:spPr>
      </p:pic>
      <p:pic>
        <p:nvPicPr>
          <p:cNvPr id="525" name="Google Shape;525;p13"/>
          <p:cNvPicPr preferRelativeResize="0"/>
          <p:nvPr/>
        </p:nvPicPr>
        <p:blipFill>
          <a:blip r:embed="rId4">
            <a:alphaModFix/>
          </a:blip>
          <a:stretch>
            <a:fillRect/>
          </a:stretch>
        </p:blipFill>
        <p:spPr>
          <a:xfrm rot="899999">
            <a:off x="8737109" y="-129171"/>
            <a:ext cx="321896" cy="300100"/>
          </a:xfrm>
          <a:prstGeom prst="rect">
            <a:avLst/>
          </a:prstGeom>
          <a:noFill/>
          <a:ln>
            <a:noFill/>
          </a:ln>
        </p:spPr>
      </p:pic>
      <p:grpSp>
        <p:nvGrpSpPr>
          <p:cNvPr id="526" name="Google Shape;526;p13"/>
          <p:cNvGrpSpPr/>
          <p:nvPr/>
        </p:nvGrpSpPr>
        <p:grpSpPr>
          <a:xfrm>
            <a:off x="0" y="1901500"/>
            <a:ext cx="451641" cy="1340475"/>
            <a:chOff x="9385150" y="1954263"/>
            <a:chExt cx="451641" cy="1340475"/>
          </a:xfrm>
        </p:grpSpPr>
        <p:grpSp>
          <p:nvGrpSpPr>
            <p:cNvPr id="527" name="Google Shape;527;p13"/>
            <p:cNvGrpSpPr/>
            <p:nvPr/>
          </p:nvGrpSpPr>
          <p:grpSpPr>
            <a:xfrm>
              <a:off x="9589683" y="1954263"/>
              <a:ext cx="42575" cy="1340475"/>
              <a:chOff x="9703875" y="1954263"/>
              <a:chExt cx="42575" cy="1340475"/>
            </a:xfrm>
          </p:grpSpPr>
          <p:sp>
            <p:nvSpPr>
              <p:cNvPr id="528" name="Google Shape;528;p13"/>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3"/>
            <p:cNvGrpSpPr/>
            <p:nvPr/>
          </p:nvGrpSpPr>
          <p:grpSpPr>
            <a:xfrm>
              <a:off x="9487417" y="1954263"/>
              <a:ext cx="42575" cy="1340475"/>
              <a:chOff x="9544525" y="1954263"/>
              <a:chExt cx="42575" cy="1340475"/>
            </a:xfrm>
          </p:grpSpPr>
          <p:sp>
            <p:nvSpPr>
              <p:cNvPr id="536" name="Google Shape;536;p1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13"/>
            <p:cNvGrpSpPr/>
            <p:nvPr/>
          </p:nvGrpSpPr>
          <p:grpSpPr>
            <a:xfrm>
              <a:off x="9385150" y="1954263"/>
              <a:ext cx="42575" cy="1340475"/>
              <a:chOff x="9385150" y="1954263"/>
              <a:chExt cx="42575" cy="1340475"/>
            </a:xfrm>
          </p:grpSpPr>
          <p:sp>
            <p:nvSpPr>
              <p:cNvPr id="544" name="Google Shape;544;p1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13"/>
            <p:cNvGrpSpPr/>
            <p:nvPr/>
          </p:nvGrpSpPr>
          <p:grpSpPr>
            <a:xfrm>
              <a:off x="9794216" y="1954263"/>
              <a:ext cx="42575" cy="1340475"/>
              <a:chOff x="9544525" y="1954263"/>
              <a:chExt cx="42575" cy="1340475"/>
            </a:xfrm>
          </p:grpSpPr>
          <p:sp>
            <p:nvSpPr>
              <p:cNvPr id="552" name="Google Shape;552;p1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13"/>
            <p:cNvGrpSpPr/>
            <p:nvPr/>
          </p:nvGrpSpPr>
          <p:grpSpPr>
            <a:xfrm>
              <a:off x="9691950" y="1954263"/>
              <a:ext cx="42575" cy="1340475"/>
              <a:chOff x="9385150" y="1954263"/>
              <a:chExt cx="42575" cy="1340475"/>
            </a:xfrm>
          </p:grpSpPr>
          <p:sp>
            <p:nvSpPr>
              <p:cNvPr id="560" name="Google Shape;560;p1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7" name="Google Shape;567;p13"/>
          <p:cNvSpPr txBox="1"/>
          <p:nvPr>
            <p:ph idx="13" type="title"/>
          </p:nvPr>
        </p:nvSpPr>
        <p:spPr>
          <a:xfrm>
            <a:off x="5880263" y="3075950"/>
            <a:ext cx="25089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8" name="Google Shape;568;p13"/>
          <p:cNvSpPr txBox="1"/>
          <p:nvPr>
            <p:ph idx="14" type="subTitle"/>
          </p:nvPr>
        </p:nvSpPr>
        <p:spPr>
          <a:xfrm>
            <a:off x="5880263" y="3606873"/>
            <a:ext cx="25074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9" name="Google Shape;569;p13"/>
          <p:cNvSpPr txBox="1"/>
          <p:nvPr>
            <p:ph hasCustomPrompt="1" idx="15" type="title"/>
          </p:nvPr>
        </p:nvSpPr>
        <p:spPr>
          <a:xfrm>
            <a:off x="4965545" y="3276125"/>
            <a:ext cx="512100" cy="5121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3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570" name="Shape 570"/>
        <p:cNvGrpSpPr/>
        <p:nvPr/>
      </p:nvGrpSpPr>
      <p:grpSpPr>
        <a:xfrm>
          <a:off x="0" y="0"/>
          <a:ext cx="0" cy="0"/>
          <a:chOff x="0" y="0"/>
          <a:chExt cx="0" cy="0"/>
        </a:xfrm>
      </p:grpSpPr>
      <p:sp>
        <p:nvSpPr>
          <p:cNvPr id="571" name="Google Shape;571;p14"/>
          <p:cNvSpPr txBox="1"/>
          <p:nvPr>
            <p:ph type="title"/>
          </p:nvPr>
        </p:nvSpPr>
        <p:spPr>
          <a:xfrm>
            <a:off x="713225" y="3318175"/>
            <a:ext cx="4425600" cy="374400"/>
          </a:xfrm>
          <a:prstGeom prst="rect">
            <a:avLst/>
          </a:prstGeom>
        </p:spPr>
        <p:txBody>
          <a:bodyPr anchorCtr="0" anchor="ctr" bIns="0" lIns="0" spcFirstLastPara="1" rIns="0" wrap="square" tIns="0">
            <a:noAutofit/>
          </a:bodyPr>
          <a:lstStyle>
            <a:lvl1pPr lvl="0" rtl="0" algn="r">
              <a:spcBef>
                <a:spcPts val="0"/>
              </a:spcBef>
              <a:spcAft>
                <a:spcPts val="0"/>
              </a:spcAft>
              <a:buClr>
                <a:schemeClr val="dk1"/>
              </a:buClr>
              <a:buSzPts val="2800"/>
              <a:buNone/>
              <a:defRPr b="1" sz="2500">
                <a:solidFill>
                  <a:schemeClr val="lt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572" name="Google Shape;572;p14"/>
          <p:cNvSpPr txBox="1"/>
          <p:nvPr>
            <p:ph idx="1" type="subTitle"/>
          </p:nvPr>
        </p:nvSpPr>
        <p:spPr>
          <a:xfrm>
            <a:off x="713225" y="1450925"/>
            <a:ext cx="4425600" cy="160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sz="2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573" name="Shape 573"/>
        <p:cNvGrpSpPr/>
        <p:nvPr/>
      </p:nvGrpSpPr>
      <p:grpSpPr>
        <a:xfrm>
          <a:off x="0" y="0"/>
          <a:ext cx="0" cy="0"/>
          <a:chOff x="0" y="0"/>
          <a:chExt cx="0" cy="0"/>
        </a:xfrm>
      </p:grpSpPr>
      <p:sp>
        <p:nvSpPr>
          <p:cNvPr id="574" name="Google Shape;574;p15"/>
          <p:cNvSpPr txBox="1"/>
          <p:nvPr>
            <p:ph type="title"/>
          </p:nvPr>
        </p:nvSpPr>
        <p:spPr>
          <a:xfrm>
            <a:off x="713225" y="1601475"/>
            <a:ext cx="3858900" cy="705600"/>
          </a:xfrm>
          <a:prstGeom prst="rect">
            <a:avLst/>
          </a:prstGeom>
        </p:spPr>
        <p:txBody>
          <a:bodyPr anchorCtr="0" anchor="t" bIns="0" lIns="0" spcFirstLastPara="1" rIns="0" wrap="square" tIns="0">
            <a:noAutofit/>
          </a:bodyPr>
          <a:lstStyle>
            <a:lvl1pPr lvl="0" rtl="0">
              <a:spcBef>
                <a:spcPts val="0"/>
              </a:spcBef>
              <a:spcAft>
                <a:spcPts val="0"/>
              </a:spcAft>
              <a:buSzPts val="4200"/>
              <a:buNone/>
              <a:defRPr sz="5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575" name="Google Shape;575;p15"/>
          <p:cNvSpPr txBox="1"/>
          <p:nvPr>
            <p:ph idx="1" type="subTitle"/>
          </p:nvPr>
        </p:nvSpPr>
        <p:spPr>
          <a:xfrm>
            <a:off x="713225" y="2561775"/>
            <a:ext cx="3858900" cy="104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pic>
        <p:nvPicPr>
          <p:cNvPr id="576" name="Google Shape;576;p15"/>
          <p:cNvPicPr preferRelativeResize="0"/>
          <p:nvPr/>
        </p:nvPicPr>
        <p:blipFill>
          <a:blip r:embed="rId2">
            <a:alphaModFix/>
          </a:blip>
          <a:stretch>
            <a:fillRect/>
          </a:stretch>
        </p:blipFill>
        <p:spPr>
          <a:xfrm rot="899996">
            <a:off x="157428" y="636887"/>
            <a:ext cx="857828" cy="799495"/>
          </a:xfrm>
          <a:prstGeom prst="rect">
            <a:avLst/>
          </a:prstGeom>
          <a:noFill/>
          <a:ln>
            <a:noFill/>
          </a:ln>
        </p:spPr>
      </p:pic>
      <p:pic>
        <p:nvPicPr>
          <p:cNvPr id="577" name="Google Shape;577;p15"/>
          <p:cNvPicPr preferRelativeResize="0"/>
          <p:nvPr/>
        </p:nvPicPr>
        <p:blipFill>
          <a:blip r:embed="rId3">
            <a:alphaModFix/>
          </a:blip>
          <a:stretch>
            <a:fillRect/>
          </a:stretch>
        </p:blipFill>
        <p:spPr>
          <a:xfrm flipH="1" rot="1288032">
            <a:off x="2396344" y="80717"/>
            <a:ext cx="535946" cy="5002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578" name="Shape 578"/>
        <p:cNvGrpSpPr/>
        <p:nvPr/>
      </p:nvGrpSpPr>
      <p:grpSpPr>
        <a:xfrm>
          <a:off x="0" y="0"/>
          <a:ext cx="0" cy="0"/>
          <a:chOff x="0" y="0"/>
          <a:chExt cx="0" cy="0"/>
        </a:xfrm>
      </p:grpSpPr>
      <p:pic>
        <p:nvPicPr>
          <p:cNvPr id="579" name="Google Shape;579;p16"/>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80" name="Google Shape;580;p16"/>
          <p:cNvPicPr preferRelativeResize="0"/>
          <p:nvPr/>
        </p:nvPicPr>
        <p:blipFill>
          <a:blip r:embed="rId3">
            <a:alphaModFix/>
          </a:blip>
          <a:stretch>
            <a:fillRect/>
          </a:stretch>
        </p:blipFill>
        <p:spPr>
          <a:xfrm flipH="1" rot="-900008">
            <a:off x="8381653" y="4169023"/>
            <a:ext cx="410087" cy="382752"/>
          </a:xfrm>
          <a:prstGeom prst="rect">
            <a:avLst/>
          </a:prstGeom>
          <a:noFill/>
          <a:ln>
            <a:noFill/>
          </a:ln>
        </p:spPr>
      </p:pic>
      <p:pic>
        <p:nvPicPr>
          <p:cNvPr id="581" name="Google Shape;581;p16"/>
          <p:cNvPicPr preferRelativeResize="0"/>
          <p:nvPr/>
        </p:nvPicPr>
        <p:blipFill>
          <a:blip r:embed="rId4">
            <a:alphaModFix/>
          </a:blip>
          <a:stretch>
            <a:fillRect/>
          </a:stretch>
        </p:blipFill>
        <p:spPr>
          <a:xfrm flipH="1" rot="1288032">
            <a:off x="8318719" y="996967"/>
            <a:ext cx="535946" cy="500209"/>
          </a:xfrm>
          <a:prstGeom prst="rect">
            <a:avLst/>
          </a:prstGeom>
          <a:noFill/>
          <a:ln>
            <a:noFill/>
          </a:ln>
        </p:spPr>
      </p:pic>
      <p:pic>
        <p:nvPicPr>
          <p:cNvPr id="582" name="Google Shape;582;p16"/>
          <p:cNvPicPr preferRelativeResize="0"/>
          <p:nvPr/>
        </p:nvPicPr>
        <p:blipFill>
          <a:blip r:embed="rId5">
            <a:alphaModFix/>
          </a:blip>
          <a:stretch>
            <a:fillRect/>
          </a:stretch>
        </p:blipFill>
        <p:spPr>
          <a:xfrm rot="899999">
            <a:off x="8737109" y="-129171"/>
            <a:ext cx="321896" cy="300100"/>
          </a:xfrm>
          <a:prstGeom prst="rect">
            <a:avLst/>
          </a:prstGeom>
          <a:noFill/>
          <a:ln>
            <a:noFill/>
          </a:ln>
        </p:spPr>
      </p:pic>
      <p:grpSp>
        <p:nvGrpSpPr>
          <p:cNvPr id="583" name="Google Shape;583;p16"/>
          <p:cNvGrpSpPr/>
          <p:nvPr/>
        </p:nvGrpSpPr>
        <p:grpSpPr>
          <a:xfrm>
            <a:off x="0" y="1901513"/>
            <a:ext cx="451641" cy="1340475"/>
            <a:chOff x="9385150" y="1954263"/>
            <a:chExt cx="451641" cy="1340475"/>
          </a:xfrm>
        </p:grpSpPr>
        <p:grpSp>
          <p:nvGrpSpPr>
            <p:cNvPr id="584" name="Google Shape;584;p16"/>
            <p:cNvGrpSpPr/>
            <p:nvPr/>
          </p:nvGrpSpPr>
          <p:grpSpPr>
            <a:xfrm>
              <a:off x="9589683" y="1954263"/>
              <a:ext cx="42575" cy="1340475"/>
              <a:chOff x="9703875" y="1954263"/>
              <a:chExt cx="42575" cy="1340475"/>
            </a:xfrm>
          </p:grpSpPr>
          <p:sp>
            <p:nvSpPr>
              <p:cNvPr id="585" name="Google Shape;585;p16"/>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16"/>
            <p:cNvGrpSpPr/>
            <p:nvPr/>
          </p:nvGrpSpPr>
          <p:grpSpPr>
            <a:xfrm>
              <a:off x="9487417" y="1954263"/>
              <a:ext cx="42575" cy="1340475"/>
              <a:chOff x="9544525" y="1954263"/>
              <a:chExt cx="42575" cy="1340475"/>
            </a:xfrm>
          </p:grpSpPr>
          <p:sp>
            <p:nvSpPr>
              <p:cNvPr id="593" name="Google Shape;593;p16"/>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16"/>
            <p:cNvGrpSpPr/>
            <p:nvPr/>
          </p:nvGrpSpPr>
          <p:grpSpPr>
            <a:xfrm>
              <a:off x="9385150" y="1954263"/>
              <a:ext cx="42575" cy="1340475"/>
              <a:chOff x="9385150" y="1954263"/>
              <a:chExt cx="42575" cy="1340475"/>
            </a:xfrm>
          </p:grpSpPr>
          <p:sp>
            <p:nvSpPr>
              <p:cNvPr id="601" name="Google Shape;601;p16"/>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6"/>
            <p:cNvGrpSpPr/>
            <p:nvPr/>
          </p:nvGrpSpPr>
          <p:grpSpPr>
            <a:xfrm>
              <a:off x="9794216" y="1954263"/>
              <a:ext cx="42575" cy="1340475"/>
              <a:chOff x="9544525" y="1954263"/>
              <a:chExt cx="42575" cy="1340475"/>
            </a:xfrm>
          </p:grpSpPr>
          <p:sp>
            <p:nvSpPr>
              <p:cNvPr id="609" name="Google Shape;609;p16"/>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6"/>
            <p:cNvGrpSpPr/>
            <p:nvPr/>
          </p:nvGrpSpPr>
          <p:grpSpPr>
            <a:xfrm>
              <a:off x="9691950" y="1954263"/>
              <a:ext cx="42575" cy="1340475"/>
              <a:chOff x="9385150" y="1954263"/>
              <a:chExt cx="42575" cy="1340475"/>
            </a:xfrm>
          </p:grpSpPr>
          <p:sp>
            <p:nvSpPr>
              <p:cNvPr id="617" name="Google Shape;617;p16"/>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4" name="Google Shape;624;p16"/>
          <p:cNvSpPr txBox="1"/>
          <p:nvPr>
            <p:ph idx="1" type="subTitle"/>
          </p:nvPr>
        </p:nvSpPr>
        <p:spPr>
          <a:xfrm>
            <a:off x="1068768" y="3154683"/>
            <a:ext cx="2055600" cy="731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1800"/>
              <a:buFont typeface="Open Sans"/>
              <a:buNone/>
              <a:defRPr sz="1400"/>
            </a:lvl1pPr>
            <a:lvl2pPr lvl="1"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625" name="Google Shape;625;p16"/>
          <p:cNvSpPr txBox="1"/>
          <p:nvPr>
            <p:ph hasCustomPrompt="1" type="title"/>
          </p:nvPr>
        </p:nvSpPr>
        <p:spPr>
          <a:xfrm>
            <a:off x="1068768" y="2590050"/>
            <a:ext cx="2055600" cy="530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26" name="Google Shape;626;p16"/>
          <p:cNvSpPr txBox="1"/>
          <p:nvPr>
            <p:ph idx="2" type="subTitle"/>
          </p:nvPr>
        </p:nvSpPr>
        <p:spPr>
          <a:xfrm>
            <a:off x="3543427" y="3154683"/>
            <a:ext cx="2057400" cy="731400"/>
          </a:xfrm>
          <a:prstGeom prst="rect">
            <a:avLst/>
          </a:prstGeom>
        </p:spPr>
        <p:txBody>
          <a:bodyPr anchorCtr="0" anchor="t" bIns="0" lIns="0" spcFirstLastPara="1" rIns="0" wrap="square" tIns="0">
            <a:noAutofit/>
          </a:bodyPr>
          <a:lstStyle>
            <a:lvl1pPr lvl="0" marR="182880" rtl="0" algn="ctr">
              <a:lnSpc>
                <a:spcPct val="100000"/>
              </a:lnSpc>
              <a:spcBef>
                <a:spcPts val="0"/>
              </a:spcBef>
              <a:spcAft>
                <a:spcPts val="0"/>
              </a:spcAft>
              <a:buClr>
                <a:schemeClr val="accent1"/>
              </a:buClr>
              <a:buSzPts val="1800"/>
              <a:buFont typeface="Open Sans"/>
              <a:buNone/>
              <a:defRPr sz="1400"/>
            </a:lvl1pPr>
            <a:lvl2pPr lvl="1"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627" name="Google Shape;627;p16"/>
          <p:cNvSpPr txBox="1"/>
          <p:nvPr>
            <p:ph hasCustomPrompt="1" idx="3" type="title"/>
          </p:nvPr>
        </p:nvSpPr>
        <p:spPr>
          <a:xfrm>
            <a:off x="3542400" y="2590500"/>
            <a:ext cx="2057400" cy="5295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28" name="Google Shape;628;p16"/>
          <p:cNvSpPr txBox="1"/>
          <p:nvPr>
            <p:ph idx="4" type="subTitle"/>
          </p:nvPr>
        </p:nvSpPr>
        <p:spPr>
          <a:xfrm>
            <a:off x="6038088" y="3154675"/>
            <a:ext cx="20169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accent1"/>
              </a:buClr>
              <a:buSzPts val="1800"/>
              <a:buFont typeface="Open Sans"/>
              <a:buNone/>
              <a:defRPr sz="1400"/>
            </a:lvl1pPr>
            <a:lvl2pPr lvl="1"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gn="ctr">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p:txBody>
      </p:sp>
      <p:sp>
        <p:nvSpPr>
          <p:cNvPr id="629" name="Google Shape;629;p16"/>
          <p:cNvSpPr txBox="1"/>
          <p:nvPr>
            <p:ph hasCustomPrompt="1" idx="5" type="title"/>
          </p:nvPr>
        </p:nvSpPr>
        <p:spPr>
          <a:xfrm>
            <a:off x="6017832" y="2590500"/>
            <a:ext cx="2057400" cy="5295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3000"/>
              <a:buNone/>
              <a:defRPr b="1" sz="30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30" name="Google Shape;630;p16"/>
          <p:cNvSpPr txBox="1"/>
          <p:nvPr>
            <p:ph idx="6"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631" name="Shape 631"/>
        <p:cNvGrpSpPr/>
        <p:nvPr/>
      </p:nvGrpSpPr>
      <p:grpSpPr>
        <a:xfrm>
          <a:off x="0" y="0"/>
          <a:ext cx="0" cy="0"/>
          <a:chOff x="0" y="0"/>
          <a:chExt cx="0" cy="0"/>
        </a:xfrm>
      </p:grpSpPr>
      <p:sp>
        <p:nvSpPr>
          <p:cNvPr id="632" name="Google Shape;632;p17"/>
          <p:cNvSpPr txBox="1"/>
          <p:nvPr>
            <p:ph idx="1" type="subTitle"/>
          </p:nvPr>
        </p:nvSpPr>
        <p:spPr>
          <a:xfrm>
            <a:off x="1371600" y="3531225"/>
            <a:ext cx="6400800" cy="1007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33" name="Google Shape;633;p17"/>
          <p:cNvSpPr txBox="1"/>
          <p:nvPr>
            <p:ph type="title"/>
          </p:nvPr>
        </p:nvSpPr>
        <p:spPr>
          <a:xfrm>
            <a:off x="1371600" y="2633675"/>
            <a:ext cx="64008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34" name="Google Shape;634;p17"/>
          <p:cNvPicPr preferRelativeResize="0"/>
          <p:nvPr/>
        </p:nvPicPr>
        <p:blipFill>
          <a:blip r:embed="rId2">
            <a:alphaModFix/>
          </a:blip>
          <a:stretch>
            <a:fillRect/>
          </a:stretch>
        </p:blipFill>
        <p:spPr>
          <a:xfrm flipH="1" rot="4500000">
            <a:off x="177840" y="860135"/>
            <a:ext cx="321896" cy="300100"/>
          </a:xfrm>
          <a:prstGeom prst="rect">
            <a:avLst/>
          </a:prstGeom>
          <a:noFill/>
          <a:ln>
            <a:noFill/>
          </a:ln>
        </p:spPr>
      </p:pic>
      <p:pic>
        <p:nvPicPr>
          <p:cNvPr id="635" name="Google Shape;635;p17"/>
          <p:cNvPicPr preferRelativeResize="0"/>
          <p:nvPr/>
        </p:nvPicPr>
        <p:blipFill>
          <a:blip r:embed="rId2">
            <a:alphaModFix/>
          </a:blip>
          <a:stretch>
            <a:fillRect/>
          </a:stretch>
        </p:blipFill>
        <p:spPr>
          <a:xfrm flipH="1" rot="-899999">
            <a:off x="8269835" y="389454"/>
            <a:ext cx="321896" cy="300100"/>
          </a:xfrm>
          <a:prstGeom prst="rect">
            <a:avLst/>
          </a:prstGeom>
          <a:noFill/>
          <a:ln>
            <a:noFill/>
          </a:ln>
        </p:spPr>
      </p:pic>
      <p:grpSp>
        <p:nvGrpSpPr>
          <p:cNvPr id="636" name="Google Shape;636;p17"/>
          <p:cNvGrpSpPr/>
          <p:nvPr/>
        </p:nvGrpSpPr>
        <p:grpSpPr>
          <a:xfrm>
            <a:off x="4346175" y="-895162"/>
            <a:ext cx="451641" cy="1340475"/>
            <a:chOff x="9385150" y="1954263"/>
            <a:chExt cx="451641" cy="1340475"/>
          </a:xfrm>
        </p:grpSpPr>
        <p:grpSp>
          <p:nvGrpSpPr>
            <p:cNvPr id="637" name="Google Shape;637;p17"/>
            <p:cNvGrpSpPr/>
            <p:nvPr/>
          </p:nvGrpSpPr>
          <p:grpSpPr>
            <a:xfrm>
              <a:off x="9589683" y="1954263"/>
              <a:ext cx="42575" cy="1340475"/>
              <a:chOff x="9703875" y="1954263"/>
              <a:chExt cx="42575" cy="1340475"/>
            </a:xfrm>
          </p:grpSpPr>
          <p:sp>
            <p:nvSpPr>
              <p:cNvPr id="638" name="Google Shape;638;p17"/>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17"/>
            <p:cNvGrpSpPr/>
            <p:nvPr/>
          </p:nvGrpSpPr>
          <p:grpSpPr>
            <a:xfrm>
              <a:off x="9487417" y="1954263"/>
              <a:ext cx="42575" cy="1340475"/>
              <a:chOff x="9544525" y="1954263"/>
              <a:chExt cx="42575" cy="1340475"/>
            </a:xfrm>
          </p:grpSpPr>
          <p:sp>
            <p:nvSpPr>
              <p:cNvPr id="646" name="Google Shape;646;p1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7"/>
            <p:cNvGrpSpPr/>
            <p:nvPr/>
          </p:nvGrpSpPr>
          <p:grpSpPr>
            <a:xfrm>
              <a:off x="9385150" y="1954263"/>
              <a:ext cx="42575" cy="1340475"/>
              <a:chOff x="9385150" y="1954263"/>
              <a:chExt cx="42575" cy="1340475"/>
            </a:xfrm>
          </p:grpSpPr>
          <p:sp>
            <p:nvSpPr>
              <p:cNvPr id="654" name="Google Shape;654;p1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17"/>
            <p:cNvGrpSpPr/>
            <p:nvPr/>
          </p:nvGrpSpPr>
          <p:grpSpPr>
            <a:xfrm>
              <a:off x="9794216" y="1954263"/>
              <a:ext cx="42575" cy="1340475"/>
              <a:chOff x="9544525" y="1954263"/>
              <a:chExt cx="42575" cy="1340475"/>
            </a:xfrm>
          </p:grpSpPr>
          <p:sp>
            <p:nvSpPr>
              <p:cNvPr id="662" name="Google Shape;662;p1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17"/>
            <p:cNvGrpSpPr/>
            <p:nvPr/>
          </p:nvGrpSpPr>
          <p:grpSpPr>
            <a:xfrm>
              <a:off x="9691950" y="1954263"/>
              <a:ext cx="42575" cy="1340475"/>
              <a:chOff x="9385150" y="1954263"/>
              <a:chExt cx="42575" cy="1340475"/>
            </a:xfrm>
          </p:grpSpPr>
          <p:sp>
            <p:nvSpPr>
              <p:cNvPr id="670" name="Google Shape;670;p1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677" name="Shape 677"/>
        <p:cNvGrpSpPr/>
        <p:nvPr/>
      </p:nvGrpSpPr>
      <p:grpSpPr>
        <a:xfrm>
          <a:off x="0" y="0"/>
          <a:ext cx="0" cy="0"/>
          <a:chOff x="0" y="0"/>
          <a:chExt cx="0" cy="0"/>
        </a:xfrm>
      </p:grpSpPr>
      <p:grpSp>
        <p:nvGrpSpPr>
          <p:cNvPr id="678" name="Google Shape;678;p18"/>
          <p:cNvGrpSpPr/>
          <p:nvPr/>
        </p:nvGrpSpPr>
        <p:grpSpPr>
          <a:xfrm>
            <a:off x="261575" y="539488"/>
            <a:ext cx="451641" cy="1340475"/>
            <a:chOff x="9385150" y="1954263"/>
            <a:chExt cx="451641" cy="1340475"/>
          </a:xfrm>
        </p:grpSpPr>
        <p:grpSp>
          <p:nvGrpSpPr>
            <p:cNvPr id="679" name="Google Shape;679;p18"/>
            <p:cNvGrpSpPr/>
            <p:nvPr/>
          </p:nvGrpSpPr>
          <p:grpSpPr>
            <a:xfrm>
              <a:off x="9589683" y="1954263"/>
              <a:ext cx="42575" cy="1340475"/>
              <a:chOff x="9703875" y="1954263"/>
              <a:chExt cx="42575" cy="1340475"/>
            </a:xfrm>
          </p:grpSpPr>
          <p:sp>
            <p:nvSpPr>
              <p:cNvPr id="680" name="Google Shape;680;p18"/>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8"/>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18"/>
            <p:cNvGrpSpPr/>
            <p:nvPr/>
          </p:nvGrpSpPr>
          <p:grpSpPr>
            <a:xfrm>
              <a:off x="9487417" y="1954263"/>
              <a:ext cx="42575" cy="1340475"/>
              <a:chOff x="9544525" y="1954263"/>
              <a:chExt cx="42575" cy="1340475"/>
            </a:xfrm>
          </p:grpSpPr>
          <p:sp>
            <p:nvSpPr>
              <p:cNvPr id="688" name="Google Shape;688;p18"/>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18"/>
            <p:cNvGrpSpPr/>
            <p:nvPr/>
          </p:nvGrpSpPr>
          <p:grpSpPr>
            <a:xfrm>
              <a:off x="9385150" y="1954263"/>
              <a:ext cx="42575" cy="1340475"/>
              <a:chOff x="9385150" y="1954263"/>
              <a:chExt cx="42575" cy="1340475"/>
            </a:xfrm>
          </p:grpSpPr>
          <p:sp>
            <p:nvSpPr>
              <p:cNvPr id="696" name="Google Shape;696;p18"/>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8"/>
            <p:cNvGrpSpPr/>
            <p:nvPr/>
          </p:nvGrpSpPr>
          <p:grpSpPr>
            <a:xfrm>
              <a:off x="9794216" y="1954263"/>
              <a:ext cx="42575" cy="1340475"/>
              <a:chOff x="9544525" y="1954263"/>
              <a:chExt cx="42575" cy="1340475"/>
            </a:xfrm>
          </p:grpSpPr>
          <p:sp>
            <p:nvSpPr>
              <p:cNvPr id="704" name="Google Shape;704;p18"/>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18"/>
            <p:cNvGrpSpPr/>
            <p:nvPr/>
          </p:nvGrpSpPr>
          <p:grpSpPr>
            <a:xfrm>
              <a:off x="9691950" y="1954263"/>
              <a:ext cx="42575" cy="1340475"/>
              <a:chOff x="9385150" y="1954263"/>
              <a:chExt cx="42575" cy="1340475"/>
            </a:xfrm>
          </p:grpSpPr>
          <p:sp>
            <p:nvSpPr>
              <p:cNvPr id="712" name="Google Shape;712;p18"/>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9" name="Google Shape;719;p18"/>
          <p:cNvGrpSpPr/>
          <p:nvPr/>
        </p:nvGrpSpPr>
        <p:grpSpPr>
          <a:xfrm>
            <a:off x="8574625" y="3947313"/>
            <a:ext cx="451641" cy="1340475"/>
            <a:chOff x="9385150" y="1954263"/>
            <a:chExt cx="451641" cy="1340475"/>
          </a:xfrm>
        </p:grpSpPr>
        <p:grpSp>
          <p:nvGrpSpPr>
            <p:cNvPr id="720" name="Google Shape;720;p18"/>
            <p:cNvGrpSpPr/>
            <p:nvPr/>
          </p:nvGrpSpPr>
          <p:grpSpPr>
            <a:xfrm>
              <a:off x="9589683" y="1954263"/>
              <a:ext cx="42575" cy="1340475"/>
              <a:chOff x="9703875" y="1954263"/>
              <a:chExt cx="42575" cy="1340475"/>
            </a:xfrm>
          </p:grpSpPr>
          <p:sp>
            <p:nvSpPr>
              <p:cNvPr id="721" name="Google Shape;721;p18"/>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18"/>
            <p:cNvGrpSpPr/>
            <p:nvPr/>
          </p:nvGrpSpPr>
          <p:grpSpPr>
            <a:xfrm>
              <a:off x="9487417" y="1954263"/>
              <a:ext cx="42575" cy="1340475"/>
              <a:chOff x="9544525" y="1954263"/>
              <a:chExt cx="42575" cy="1340475"/>
            </a:xfrm>
          </p:grpSpPr>
          <p:sp>
            <p:nvSpPr>
              <p:cNvPr id="729" name="Google Shape;729;p18"/>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8"/>
            <p:cNvGrpSpPr/>
            <p:nvPr/>
          </p:nvGrpSpPr>
          <p:grpSpPr>
            <a:xfrm>
              <a:off x="9385150" y="1954263"/>
              <a:ext cx="42575" cy="1340475"/>
              <a:chOff x="9385150" y="1954263"/>
              <a:chExt cx="42575" cy="1340475"/>
            </a:xfrm>
          </p:grpSpPr>
          <p:sp>
            <p:nvSpPr>
              <p:cNvPr id="737" name="Google Shape;737;p18"/>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8"/>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8"/>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18"/>
            <p:cNvGrpSpPr/>
            <p:nvPr/>
          </p:nvGrpSpPr>
          <p:grpSpPr>
            <a:xfrm>
              <a:off x="9794216" y="1954263"/>
              <a:ext cx="42575" cy="1340475"/>
              <a:chOff x="9544525" y="1954263"/>
              <a:chExt cx="42575" cy="1340475"/>
            </a:xfrm>
          </p:grpSpPr>
          <p:sp>
            <p:nvSpPr>
              <p:cNvPr id="745" name="Google Shape;745;p18"/>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18"/>
            <p:cNvGrpSpPr/>
            <p:nvPr/>
          </p:nvGrpSpPr>
          <p:grpSpPr>
            <a:xfrm>
              <a:off x="9691950" y="1954263"/>
              <a:ext cx="42575" cy="1340475"/>
              <a:chOff x="9385150" y="1954263"/>
              <a:chExt cx="42575" cy="1340475"/>
            </a:xfrm>
          </p:grpSpPr>
          <p:sp>
            <p:nvSpPr>
              <p:cNvPr id="753" name="Google Shape;753;p18"/>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8"/>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60" name="Google Shape;760;p18"/>
          <p:cNvPicPr preferRelativeResize="0"/>
          <p:nvPr/>
        </p:nvPicPr>
        <p:blipFill>
          <a:blip r:embed="rId2">
            <a:alphaModFix/>
          </a:blip>
          <a:stretch>
            <a:fillRect/>
          </a:stretch>
        </p:blipFill>
        <p:spPr>
          <a:xfrm rot="899987">
            <a:off x="8294839" y="162460"/>
            <a:ext cx="798349" cy="744054"/>
          </a:xfrm>
          <a:prstGeom prst="rect">
            <a:avLst/>
          </a:prstGeom>
          <a:noFill/>
          <a:ln>
            <a:noFill/>
          </a:ln>
        </p:spPr>
      </p:pic>
      <p:pic>
        <p:nvPicPr>
          <p:cNvPr id="761" name="Google Shape;761;p18"/>
          <p:cNvPicPr preferRelativeResize="0"/>
          <p:nvPr/>
        </p:nvPicPr>
        <p:blipFill>
          <a:blip r:embed="rId3">
            <a:alphaModFix/>
          </a:blip>
          <a:stretch>
            <a:fillRect/>
          </a:stretch>
        </p:blipFill>
        <p:spPr>
          <a:xfrm flipH="1" rot="1288032">
            <a:off x="282356" y="3147492"/>
            <a:ext cx="535946" cy="500209"/>
          </a:xfrm>
          <a:prstGeom prst="rect">
            <a:avLst/>
          </a:prstGeom>
          <a:noFill/>
          <a:ln>
            <a:noFill/>
          </a:ln>
        </p:spPr>
      </p:pic>
      <p:pic>
        <p:nvPicPr>
          <p:cNvPr id="762" name="Google Shape;762;p18"/>
          <p:cNvPicPr preferRelativeResize="0"/>
          <p:nvPr/>
        </p:nvPicPr>
        <p:blipFill>
          <a:blip r:embed="rId4">
            <a:alphaModFix/>
          </a:blip>
          <a:stretch>
            <a:fillRect/>
          </a:stretch>
        </p:blipFill>
        <p:spPr>
          <a:xfrm rot="899999">
            <a:off x="713159" y="4591622"/>
            <a:ext cx="321896" cy="300100"/>
          </a:xfrm>
          <a:prstGeom prst="rect">
            <a:avLst/>
          </a:prstGeom>
          <a:noFill/>
          <a:ln>
            <a:noFill/>
          </a:ln>
        </p:spPr>
      </p:pic>
      <p:pic>
        <p:nvPicPr>
          <p:cNvPr id="763" name="Google Shape;763;p18"/>
          <p:cNvPicPr preferRelativeResize="0"/>
          <p:nvPr/>
        </p:nvPicPr>
        <p:blipFill>
          <a:blip r:embed="rId4">
            <a:alphaModFix/>
          </a:blip>
          <a:stretch>
            <a:fillRect/>
          </a:stretch>
        </p:blipFill>
        <p:spPr>
          <a:xfrm rot="899999">
            <a:off x="8571996" y="1946222"/>
            <a:ext cx="321896" cy="300100"/>
          </a:xfrm>
          <a:prstGeom prst="rect">
            <a:avLst/>
          </a:prstGeom>
          <a:noFill/>
          <a:ln>
            <a:noFill/>
          </a:ln>
        </p:spPr>
      </p:pic>
      <p:sp>
        <p:nvSpPr>
          <p:cNvPr id="764" name="Google Shape;764;p18"/>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765" name="Shape 765"/>
        <p:cNvGrpSpPr/>
        <p:nvPr/>
      </p:nvGrpSpPr>
      <p:grpSpPr>
        <a:xfrm>
          <a:off x="0" y="0"/>
          <a:ext cx="0" cy="0"/>
          <a:chOff x="0" y="0"/>
          <a:chExt cx="0" cy="0"/>
        </a:xfrm>
      </p:grpSpPr>
      <p:sp>
        <p:nvSpPr>
          <p:cNvPr id="766" name="Google Shape;766;p19"/>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67" name="Google Shape;767;p19"/>
          <p:cNvPicPr preferRelativeResize="0"/>
          <p:nvPr/>
        </p:nvPicPr>
        <p:blipFill>
          <a:blip r:embed="rId2">
            <a:alphaModFix/>
          </a:blip>
          <a:stretch>
            <a:fillRect/>
          </a:stretch>
        </p:blipFill>
        <p:spPr>
          <a:xfrm rot="899999">
            <a:off x="6901159" y="76897"/>
            <a:ext cx="321896" cy="300100"/>
          </a:xfrm>
          <a:prstGeom prst="rect">
            <a:avLst/>
          </a:prstGeom>
          <a:noFill/>
          <a:ln>
            <a:noFill/>
          </a:ln>
        </p:spPr>
      </p:pic>
      <p:pic>
        <p:nvPicPr>
          <p:cNvPr id="768" name="Google Shape;768;p19"/>
          <p:cNvPicPr preferRelativeResize="0"/>
          <p:nvPr/>
        </p:nvPicPr>
        <p:blipFill>
          <a:blip r:embed="rId2">
            <a:alphaModFix/>
          </a:blip>
          <a:stretch>
            <a:fillRect/>
          </a:stretch>
        </p:blipFill>
        <p:spPr>
          <a:xfrm rot="899999">
            <a:off x="634934" y="239054"/>
            <a:ext cx="321896" cy="300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
    <p:spTree>
      <p:nvGrpSpPr>
        <p:cNvPr id="769" name="Shape 769"/>
        <p:cNvGrpSpPr/>
        <p:nvPr/>
      </p:nvGrpSpPr>
      <p:grpSpPr>
        <a:xfrm>
          <a:off x="0" y="0"/>
          <a:ext cx="0" cy="0"/>
          <a:chOff x="0" y="0"/>
          <a:chExt cx="0" cy="0"/>
        </a:xfrm>
      </p:grpSpPr>
      <p:pic>
        <p:nvPicPr>
          <p:cNvPr id="770" name="Google Shape;770;p20"/>
          <p:cNvPicPr preferRelativeResize="0"/>
          <p:nvPr/>
        </p:nvPicPr>
        <p:blipFill>
          <a:blip r:embed="rId2">
            <a:alphaModFix/>
          </a:blip>
          <a:stretch>
            <a:fillRect/>
          </a:stretch>
        </p:blipFill>
        <p:spPr>
          <a:xfrm>
            <a:off x="8190900" y="-3223850"/>
            <a:ext cx="3858901" cy="5793334"/>
          </a:xfrm>
          <a:prstGeom prst="rect">
            <a:avLst/>
          </a:prstGeom>
          <a:noFill/>
          <a:ln>
            <a:noFill/>
          </a:ln>
        </p:spPr>
      </p:pic>
      <p:pic>
        <p:nvPicPr>
          <p:cNvPr id="771" name="Google Shape;771;p20"/>
          <p:cNvPicPr preferRelativeResize="0"/>
          <p:nvPr/>
        </p:nvPicPr>
        <p:blipFill>
          <a:blip r:embed="rId3">
            <a:alphaModFix/>
          </a:blip>
          <a:stretch>
            <a:fillRect/>
          </a:stretch>
        </p:blipFill>
        <p:spPr>
          <a:xfrm rot="900000">
            <a:off x="-1248031" y="2353672"/>
            <a:ext cx="3541804" cy="4816857"/>
          </a:xfrm>
          <a:prstGeom prst="rect">
            <a:avLst/>
          </a:prstGeom>
          <a:noFill/>
          <a:ln>
            <a:noFill/>
          </a:ln>
        </p:spPr>
      </p:pic>
      <p:pic>
        <p:nvPicPr>
          <p:cNvPr id="772" name="Google Shape;772;p20"/>
          <p:cNvPicPr preferRelativeResize="0"/>
          <p:nvPr/>
        </p:nvPicPr>
        <p:blipFill>
          <a:blip r:embed="rId4">
            <a:alphaModFix/>
          </a:blip>
          <a:stretch>
            <a:fillRect/>
          </a:stretch>
        </p:blipFill>
        <p:spPr>
          <a:xfrm rot="899999">
            <a:off x="4609206" y="4634029"/>
            <a:ext cx="321896" cy="300100"/>
          </a:xfrm>
          <a:prstGeom prst="rect">
            <a:avLst/>
          </a:prstGeom>
          <a:noFill/>
          <a:ln>
            <a:noFill/>
          </a:ln>
        </p:spPr>
      </p:pic>
      <p:pic>
        <p:nvPicPr>
          <p:cNvPr id="773" name="Google Shape;773;p20"/>
          <p:cNvPicPr preferRelativeResize="0"/>
          <p:nvPr/>
        </p:nvPicPr>
        <p:blipFill>
          <a:blip r:embed="rId5">
            <a:alphaModFix/>
          </a:blip>
          <a:stretch>
            <a:fillRect/>
          </a:stretch>
        </p:blipFill>
        <p:spPr>
          <a:xfrm rot="899998">
            <a:off x="8166182" y="4096339"/>
            <a:ext cx="665522" cy="621153"/>
          </a:xfrm>
          <a:prstGeom prst="rect">
            <a:avLst/>
          </a:prstGeom>
          <a:noFill/>
          <a:ln>
            <a:noFill/>
          </a:ln>
        </p:spPr>
      </p:pic>
      <p:sp>
        <p:nvSpPr>
          <p:cNvPr id="774" name="Google Shape;774;p20"/>
          <p:cNvSpPr txBox="1"/>
          <p:nvPr>
            <p:ph idx="1" type="subTitle"/>
          </p:nvPr>
        </p:nvSpPr>
        <p:spPr>
          <a:xfrm>
            <a:off x="3144850" y="3446125"/>
            <a:ext cx="4575000" cy="772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775" name="Google Shape;775;p20"/>
          <p:cNvSpPr txBox="1"/>
          <p:nvPr>
            <p:ph type="title"/>
          </p:nvPr>
        </p:nvSpPr>
        <p:spPr>
          <a:xfrm>
            <a:off x="4605350" y="1401650"/>
            <a:ext cx="3114300" cy="1854000"/>
          </a:xfrm>
          <a:prstGeom prst="rect">
            <a:avLst/>
          </a:prstGeom>
        </p:spPr>
        <p:txBody>
          <a:bodyPr anchorCtr="0" anchor="t" bIns="0" lIns="0" spcFirstLastPara="1" rIns="0" wrap="square" tIns="0">
            <a:noAutofit/>
          </a:bodyPr>
          <a:lstStyle>
            <a:lvl1pPr lvl="0" rtl="0" algn="r">
              <a:lnSpc>
                <a:spcPct val="80000"/>
              </a:lnSpc>
              <a:spcBef>
                <a:spcPts val="0"/>
              </a:spcBef>
              <a:spcAft>
                <a:spcPts val="0"/>
              </a:spcAft>
              <a:buSzPts val="2800"/>
              <a:buNone/>
              <a:defRPr sz="36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3"/>
          <p:cNvSpPr txBox="1"/>
          <p:nvPr>
            <p:ph type="title"/>
          </p:nvPr>
        </p:nvSpPr>
        <p:spPr>
          <a:xfrm>
            <a:off x="2421700" y="2845788"/>
            <a:ext cx="5347200" cy="1015500"/>
          </a:xfrm>
          <a:prstGeom prst="rect">
            <a:avLst/>
          </a:prstGeom>
        </p:spPr>
        <p:txBody>
          <a:bodyPr anchorCtr="0" anchor="ctr" bIns="0" lIns="0" spcFirstLastPara="1" rIns="0" wrap="square" tIns="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3"/>
          <p:cNvSpPr txBox="1"/>
          <p:nvPr>
            <p:ph hasCustomPrompt="1" idx="2" type="title"/>
          </p:nvPr>
        </p:nvSpPr>
        <p:spPr>
          <a:xfrm>
            <a:off x="6573700" y="1657675"/>
            <a:ext cx="978000" cy="9693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3"/>
          <p:cNvSpPr txBox="1"/>
          <p:nvPr>
            <p:ph idx="1" type="subTitle"/>
          </p:nvPr>
        </p:nvSpPr>
        <p:spPr>
          <a:xfrm>
            <a:off x="2420638" y="4032738"/>
            <a:ext cx="5349300" cy="269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45" name="Google Shape;145;p3"/>
          <p:cNvPicPr preferRelativeResize="0"/>
          <p:nvPr/>
        </p:nvPicPr>
        <p:blipFill>
          <a:blip r:embed="rId2">
            <a:alphaModFix/>
          </a:blip>
          <a:stretch>
            <a:fillRect/>
          </a:stretch>
        </p:blipFill>
        <p:spPr>
          <a:xfrm flipH="1" rot="4500000">
            <a:off x="9000090" y="1822560"/>
            <a:ext cx="321896" cy="300100"/>
          </a:xfrm>
          <a:prstGeom prst="rect">
            <a:avLst/>
          </a:prstGeom>
          <a:noFill/>
          <a:ln>
            <a:noFill/>
          </a:ln>
        </p:spPr>
      </p:pic>
      <p:pic>
        <p:nvPicPr>
          <p:cNvPr id="146" name="Google Shape;146;p3"/>
          <p:cNvPicPr preferRelativeResize="0"/>
          <p:nvPr/>
        </p:nvPicPr>
        <p:blipFill>
          <a:blip r:embed="rId2">
            <a:alphaModFix/>
          </a:blip>
          <a:stretch>
            <a:fillRect/>
          </a:stretch>
        </p:blipFill>
        <p:spPr>
          <a:xfrm flipH="1" rot="-899999">
            <a:off x="-170130" y="4065872"/>
            <a:ext cx="321896" cy="300100"/>
          </a:xfrm>
          <a:prstGeom prst="rect">
            <a:avLst/>
          </a:prstGeom>
          <a:noFill/>
          <a:ln>
            <a:noFill/>
          </a:ln>
        </p:spPr>
      </p:pic>
      <p:pic>
        <p:nvPicPr>
          <p:cNvPr id="147" name="Google Shape;147;p3"/>
          <p:cNvPicPr preferRelativeResize="0"/>
          <p:nvPr/>
        </p:nvPicPr>
        <p:blipFill>
          <a:blip r:embed="rId2">
            <a:alphaModFix/>
          </a:blip>
          <a:stretch>
            <a:fillRect/>
          </a:stretch>
        </p:blipFill>
        <p:spPr>
          <a:xfrm flipH="1" rot="-899999">
            <a:off x="85145" y="-129171"/>
            <a:ext cx="321896" cy="300100"/>
          </a:xfrm>
          <a:prstGeom prst="rect">
            <a:avLst/>
          </a:prstGeom>
          <a:noFill/>
          <a:ln>
            <a:noFill/>
          </a:ln>
        </p:spPr>
      </p:pic>
      <p:pic>
        <p:nvPicPr>
          <p:cNvPr id="148" name="Google Shape;148;p3"/>
          <p:cNvPicPr preferRelativeResize="0"/>
          <p:nvPr/>
        </p:nvPicPr>
        <p:blipFill>
          <a:blip r:embed="rId3">
            <a:alphaModFix/>
          </a:blip>
          <a:stretch>
            <a:fillRect/>
          </a:stretch>
        </p:blipFill>
        <p:spPr>
          <a:xfrm rot="-1288067">
            <a:off x="8303840" y="3709025"/>
            <a:ext cx="417472" cy="389643"/>
          </a:xfrm>
          <a:prstGeom prst="rect">
            <a:avLst/>
          </a:prstGeom>
          <a:noFill/>
          <a:ln>
            <a:noFill/>
          </a:ln>
        </p:spPr>
      </p:pic>
      <p:grpSp>
        <p:nvGrpSpPr>
          <p:cNvPr id="149" name="Google Shape;149;p3"/>
          <p:cNvGrpSpPr/>
          <p:nvPr/>
        </p:nvGrpSpPr>
        <p:grpSpPr>
          <a:xfrm>
            <a:off x="8204950" y="0"/>
            <a:ext cx="451641" cy="1340475"/>
            <a:chOff x="9385150" y="1954263"/>
            <a:chExt cx="451641" cy="1340475"/>
          </a:xfrm>
        </p:grpSpPr>
        <p:grpSp>
          <p:nvGrpSpPr>
            <p:cNvPr id="150" name="Google Shape;150;p3"/>
            <p:cNvGrpSpPr/>
            <p:nvPr/>
          </p:nvGrpSpPr>
          <p:grpSpPr>
            <a:xfrm>
              <a:off x="9589683" y="1954263"/>
              <a:ext cx="42575" cy="1340475"/>
              <a:chOff x="9703875" y="1954263"/>
              <a:chExt cx="42575" cy="1340475"/>
            </a:xfrm>
          </p:grpSpPr>
          <p:sp>
            <p:nvSpPr>
              <p:cNvPr id="151" name="Google Shape;151;p3"/>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3"/>
            <p:cNvGrpSpPr/>
            <p:nvPr/>
          </p:nvGrpSpPr>
          <p:grpSpPr>
            <a:xfrm>
              <a:off x="9487417" y="1954263"/>
              <a:ext cx="42575" cy="1340475"/>
              <a:chOff x="9544525" y="1954263"/>
              <a:chExt cx="42575" cy="1340475"/>
            </a:xfrm>
          </p:grpSpPr>
          <p:sp>
            <p:nvSpPr>
              <p:cNvPr id="159" name="Google Shape;159;p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3"/>
            <p:cNvGrpSpPr/>
            <p:nvPr/>
          </p:nvGrpSpPr>
          <p:grpSpPr>
            <a:xfrm>
              <a:off x="9385150" y="1954263"/>
              <a:ext cx="42575" cy="1340475"/>
              <a:chOff x="9385150" y="1954263"/>
              <a:chExt cx="42575" cy="1340475"/>
            </a:xfrm>
          </p:grpSpPr>
          <p:sp>
            <p:nvSpPr>
              <p:cNvPr id="167" name="Google Shape;167;p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3"/>
            <p:cNvGrpSpPr/>
            <p:nvPr/>
          </p:nvGrpSpPr>
          <p:grpSpPr>
            <a:xfrm>
              <a:off x="9794216" y="1954263"/>
              <a:ext cx="42575" cy="1340475"/>
              <a:chOff x="9544525" y="1954263"/>
              <a:chExt cx="42575" cy="1340475"/>
            </a:xfrm>
          </p:grpSpPr>
          <p:sp>
            <p:nvSpPr>
              <p:cNvPr id="175" name="Google Shape;175;p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3"/>
            <p:cNvGrpSpPr/>
            <p:nvPr/>
          </p:nvGrpSpPr>
          <p:grpSpPr>
            <a:xfrm>
              <a:off x="9691950" y="1954263"/>
              <a:ext cx="42575" cy="1340475"/>
              <a:chOff x="9385150" y="1954263"/>
              <a:chExt cx="42575" cy="1340475"/>
            </a:xfrm>
          </p:grpSpPr>
          <p:sp>
            <p:nvSpPr>
              <p:cNvPr id="183" name="Google Shape;183;p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8">
    <p:spTree>
      <p:nvGrpSpPr>
        <p:cNvPr id="776" name="Shape 776"/>
        <p:cNvGrpSpPr/>
        <p:nvPr/>
      </p:nvGrpSpPr>
      <p:grpSpPr>
        <a:xfrm>
          <a:off x="0" y="0"/>
          <a:ext cx="0" cy="0"/>
          <a:chOff x="0" y="0"/>
          <a:chExt cx="0" cy="0"/>
        </a:xfrm>
      </p:grpSpPr>
      <p:pic>
        <p:nvPicPr>
          <p:cNvPr id="777" name="Google Shape;777;p21"/>
          <p:cNvPicPr preferRelativeResize="0"/>
          <p:nvPr/>
        </p:nvPicPr>
        <p:blipFill>
          <a:blip r:embed="rId2">
            <a:alphaModFix/>
          </a:blip>
          <a:stretch>
            <a:fillRect/>
          </a:stretch>
        </p:blipFill>
        <p:spPr>
          <a:xfrm rot="-4500000">
            <a:off x="397538" y="264160"/>
            <a:ext cx="321896" cy="300100"/>
          </a:xfrm>
          <a:prstGeom prst="rect">
            <a:avLst/>
          </a:prstGeom>
          <a:noFill/>
          <a:ln>
            <a:noFill/>
          </a:ln>
        </p:spPr>
      </p:pic>
      <p:pic>
        <p:nvPicPr>
          <p:cNvPr id="778" name="Google Shape;778;p21"/>
          <p:cNvPicPr preferRelativeResize="0"/>
          <p:nvPr/>
        </p:nvPicPr>
        <p:blipFill>
          <a:blip r:embed="rId3">
            <a:alphaModFix/>
          </a:blip>
          <a:stretch>
            <a:fillRect/>
          </a:stretch>
        </p:blipFill>
        <p:spPr>
          <a:xfrm rot="899998">
            <a:off x="69057" y="3159164"/>
            <a:ext cx="665522" cy="621153"/>
          </a:xfrm>
          <a:prstGeom prst="rect">
            <a:avLst/>
          </a:prstGeom>
          <a:noFill/>
          <a:ln>
            <a:noFill/>
          </a:ln>
        </p:spPr>
      </p:pic>
      <p:pic>
        <p:nvPicPr>
          <p:cNvPr id="779" name="Google Shape;779;p21"/>
          <p:cNvPicPr preferRelativeResize="0"/>
          <p:nvPr/>
        </p:nvPicPr>
        <p:blipFill>
          <a:blip r:embed="rId3">
            <a:alphaModFix/>
          </a:blip>
          <a:stretch>
            <a:fillRect/>
          </a:stretch>
        </p:blipFill>
        <p:spPr>
          <a:xfrm rot="899998">
            <a:off x="7940132" y="228927"/>
            <a:ext cx="665522" cy="621153"/>
          </a:xfrm>
          <a:prstGeom prst="rect">
            <a:avLst/>
          </a:prstGeom>
          <a:noFill/>
          <a:ln>
            <a:noFill/>
          </a:ln>
        </p:spPr>
      </p:pic>
      <p:pic>
        <p:nvPicPr>
          <p:cNvPr id="780" name="Google Shape;780;p21"/>
          <p:cNvPicPr preferRelativeResize="0"/>
          <p:nvPr/>
        </p:nvPicPr>
        <p:blipFill>
          <a:blip r:embed="rId4">
            <a:alphaModFix/>
          </a:blip>
          <a:stretch>
            <a:fillRect/>
          </a:stretch>
        </p:blipFill>
        <p:spPr>
          <a:xfrm flipH="1" rot="1288032">
            <a:off x="8162806" y="3219629"/>
            <a:ext cx="535946" cy="500209"/>
          </a:xfrm>
          <a:prstGeom prst="rect">
            <a:avLst/>
          </a:prstGeom>
          <a:noFill/>
          <a:ln>
            <a:noFill/>
          </a:ln>
        </p:spPr>
      </p:pic>
      <p:sp>
        <p:nvSpPr>
          <p:cNvPr id="781" name="Google Shape;781;p21"/>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2" name="Google Shape;782;p21"/>
          <p:cNvSpPr txBox="1"/>
          <p:nvPr>
            <p:ph idx="2" type="title"/>
          </p:nvPr>
        </p:nvSpPr>
        <p:spPr>
          <a:xfrm>
            <a:off x="867231" y="193157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3" name="Google Shape;783;p21"/>
          <p:cNvSpPr txBox="1"/>
          <p:nvPr>
            <p:ph idx="1" type="subTitle"/>
          </p:nvPr>
        </p:nvSpPr>
        <p:spPr>
          <a:xfrm>
            <a:off x="866481" y="242907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4" name="Google Shape;784;p21"/>
          <p:cNvSpPr txBox="1"/>
          <p:nvPr>
            <p:ph idx="3" type="title"/>
          </p:nvPr>
        </p:nvSpPr>
        <p:spPr>
          <a:xfrm>
            <a:off x="867231" y="368132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5" name="Google Shape;785;p21"/>
          <p:cNvSpPr txBox="1"/>
          <p:nvPr>
            <p:ph idx="4" type="subTitle"/>
          </p:nvPr>
        </p:nvSpPr>
        <p:spPr>
          <a:xfrm>
            <a:off x="866481" y="417672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6" name="Google Shape;786;p21"/>
          <p:cNvSpPr txBox="1"/>
          <p:nvPr>
            <p:ph idx="5" type="title"/>
          </p:nvPr>
        </p:nvSpPr>
        <p:spPr>
          <a:xfrm>
            <a:off x="3610263" y="193157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7" name="Google Shape;787;p21"/>
          <p:cNvSpPr txBox="1"/>
          <p:nvPr>
            <p:ph idx="6" type="subTitle"/>
          </p:nvPr>
        </p:nvSpPr>
        <p:spPr>
          <a:xfrm>
            <a:off x="3605778" y="242907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8" name="Google Shape;788;p21"/>
          <p:cNvSpPr txBox="1"/>
          <p:nvPr>
            <p:ph idx="7" type="title"/>
          </p:nvPr>
        </p:nvSpPr>
        <p:spPr>
          <a:xfrm>
            <a:off x="3611056" y="368132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9" name="Google Shape;789;p21"/>
          <p:cNvSpPr txBox="1"/>
          <p:nvPr>
            <p:ph idx="8" type="subTitle"/>
          </p:nvPr>
        </p:nvSpPr>
        <p:spPr>
          <a:xfrm>
            <a:off x="3605778" y="417672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0" name="Google Shape;790;p21"/>
          <p:cNvSpPr txBox="1"/>
          <p:nvPr>
            <p:ph idx="9" type="title"/>
          </p:nvPr>
        </p:nvSpPr>
        <p:spPr>
          <a:xfrm>
            <a:off x="6354881" y="193157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1" name="Google Shape;791;p21"/>
          <p:cNvSpPr txBox="1"/>
          <p:nvPr>
            <p:ph idx="13" type="subTitle"/>
          </p:nvPr>
        </p:nvSpPr>
        <p:spPr>
          <a:xfrm>
            <a:off x="6356556" y="242907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2" name="Google Shape;792;p21"/>
          <p:cNvSpPr txBox="1"/>
          <p:nvPr>
            <p:ph idx="14" type="title"/>
          </p:nvPr>
        </p:nvSpPr>
        <p:spPr>
          <a:xfrm>
            <a:off x="6354881" y="3681325"/>
            <a:ext cx="19203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3" name="Google Shape;793;p21"/>
          <p:cNvSpPr txBox="1"/>
          <p:nvPr>
            <p:ph idx="15" type="subTitle"/>
          </p:nvPr>
        </p:nvSpPr>
        <p:spPr>
          <a:xfrm>
            <a:off x="6356556" y="4176725"/>
            <a:ext cx="19218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8_1">
    <p:spTree>
      <p:nvGrpSpPr>
        <p:cNvPr id="794" name="Shape 794"/>
        <p:cNvGrpSpPr/>
        <p:nvPr/>
      </p:nvGrpSpPr>
      <p:grpSpPr>
        <a:xfrm>
          <a:off x="0" y="0"/>
          <a:ext cx="0" cy="0"/>
          <a:chOff x="0" y="0"/>
          <a:chExt cx="0" cy="0"/>
        </a:xfrm>
      </p:grpSpPr>
      <p:sp>
        <p:nvSpPr>
          <p:cNvPr id="795" name="Google Shape;795;p22"/>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6" name="Google Shape;796;p22"/>
          <p:cNvSpPr txBox="1"/>
          <p:nvPr>
            <p:ph idx="2" type="title"/>
          </p:nvPr>
        </p:nvSpPr>
        <p:spPr>
          <a:xfrm>
            <a:off x="2122237" y="1529400"/>
            <a:ext cx="2075700" cy="405600"/>
          </a:xfrm>
          <a:prstGeom prst="rect">
            <a:avLst/>
          </a:prstGeom>
        </p:spPr>
        <p:txBody>
          <a:bodyPr anchorCtr="0" anchor="t"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7" name="Google Shape;797;p22"/>
          <p:cNvSpPr txBox="1"/>
          <p:nvPr>
            <p:ph idx="1" type="subTitle"/>
          </p:nvPr>
        </p:nvSpPr>
        <p:spPr>
          <a:xfrm>
            <a:off x="2124625" y="2012100"/>
            <a:ext cx="2071500" cy="45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98" name="Google Shape;798;p22"/>
          <p:cNvSpPr txBox="1"/>
          <p:nvPr>
            <p:ph idx="3" type="title"/>
          </p:nvPr>
        </p:nvSpPr>
        <p:spPr>
          <a:xfrm>
            <a:off x="2122237" y="3063275"/>
            <a:ext cx="2075700" cy="405600"/>
          </a:xfrm>
          <a:prstGeom prst="rect">
            <a:avLst/>
          </a:prstGeom>
        </p:spPr>
        <p:txBody>
          <a:bodyPr anchorCtr="0" anchor="t"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99" name="Google Shape;799;p22"/>
          <p:cNvSpPr txBox="1"/>
          <p:nvPr>
            <p:ph idx="4" type="subTitle"/>
          </p:nvPr>
        </p:nvSpPr>
        <p:spPr>
          <a:xfrm>
            <a:off x="2124625" y="3548100"/>
            <a:ext cx="2071500" cy="45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00" name="Google Shape;800;p22"/>
          <p:cNvSpPr txBox="1"/>
          <p:nvPr>
            <p:ph idx="5" type="title"/>
          </p:nvPr>
        </p:nvSpPr>
        <p:spPr>
          <a:xfrm>
            <a:off x="4950832" y="1529400"/>
            <a:ext cx="2070900" cy="4056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1" name="Google Shape;801;p22"/>
          <p:cNvSpPr txBox="1"/>
          <p:nvPr>
            <p:ph idx="6" type="subTitle"/>
          </p:nvPr>
        </p:nvSpPr>
        <p:spPr>
          <a:xfrm>
            <a:off x="4945996" y="2012100"/>
            <a:ext cx="2075700" cy="4563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02" name="Google Shape;802;p22"/>
          <p:cNvSpPr txBox="1"/>
          <p:nvPr>
            <p:ph idx="7" type="title"/>
          </p:nvPr>
        </p:nvSpPr>
        <p:spPr>
          <a:xfrm>
            <a:off x="4945996" y="3063275"/>
            <a:ext cx="2070900" cy="4056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03" name="Google Shape;803;p22"/>
          <p:cNvSpPr txBox="1"/>
          <p:nvPr>
            <p:ph idx="8" type="subTitle"/>
          </p:nvPr>
        </p:nvSpPr>
        <p:spPr>
          <a:xfrm>
            <a:off x="4945996" y="3548100"/>
            <a:ext cx="2075700" cy="4563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04" name="Google Shape;804;p22"/>
          <p:cNvGrpSpPr/>
          <p:nvPr/>
        </p:nvGrpSpPr>
        <p:grpSpPr>
          <a:xfrm>
            <a:off x="8430725" y="1899238"/>
            <a:ext cx="451641" cy="1340475"/>
            <a:chOff x="9385150" y="1954263"/>
            <a:chExt cx="451641" cy="1340475"/>
          </a:xfrm>
        </p:grpSpPr>
        <p:grpSp>
          <p:nvGrpSpPr>
            <p:cNvPr id="805" name="Google Shape;805;p22"/>
            <p:cNvGrpSpPr/>
            <p:nvPr/>
          </p:nvGrpSpPr>
          <p:grpSpPr>
            <a:xfrm>
              <a:off x="9589683" y="1954263"/>
              <a:ext cx="42575" cy="1340475"/>
              <a:chOff x="9703875" y="1954263"/>
              <a:chExt cx="42575" cy="1340475"/>
            </a:xfrm>
          </p:grpSpPr>
          <p:sp>
            <p:nvSpPr>
              <p:cNvPr id="806" name="Google Shape;806;p22"/>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22"/>
            <p:cNvGrpSpPr/>
            <p:nvPr/>
          </p:nvGrpSpPr>
          <p:grpSpPr>
            <a:xfrm>
              <a:off x="9487417" y="1954263"/>
              <a:ext cx="42575" cy="1340475"/>
              <a:chOff x="9544525" y="1954263"/>
              <a:chExt cx="42575" cy="1340475"/>
            </a:xfrm>
          </p:grpSpPr>
          <p:sp>
            <p:nvSpPr>
              <p:cNvPr id="814" name="Google Shape;814;p2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2"/>
            <p:cNvGrpSpPr/>
            <p:nvPr/>
          </p:nvGrpSpPr>
          <p:grpSpPr>
            <a:xfrm>
              <a:off x="9385150" y="1954263"/>
              <a:ext cx="42575" cy="1340475"/>
              <a:chOff x="9385150" y="1954263"/>
              <a:chExt cx="42575" cy="1340475"/>
            </a:xfrm>
          </p:grpSpPr>
          <p:sp>
            <p:nvSpPr>
              <p:cNvPr id="822" name="Google Shape;822;p2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a:off x="9794216" y="1954263"/>
              <a:ext cx="42575" cy="1340475"/>
              <a:chOff x="9544525" y="1954263"/>
              <a:chExt cx="42575" cy="1340475"/>
            </a:xfrm>
          </p:grpSpPr>
          <p:sp>
            <p:nvSpPr>
              <p:cNvPr id="830" name="Google Shape;830;p2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22"/>
            <p:cNvGrpSpPr/>
            <p:nvPr/>
          </p:nvGrpSpPr>
          <p:grpSpPr>
            <a:xfrm>
              <a:off x="9691950" y="1954263"/>
              <a:ext cx="42575" cy="1340475"/>
              <a:chOff x="9385150" y="1954263"/>
              <a:chExt cx="42575" cy="1340475"/>
            </a:xfrm>
          </p:grpSpPr>
          <p:sp>
            <p:nvSpPr>
              <p:cNvPr id="838" name="Google Shape;838;p2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 name="Google Shape;845;p22"/>
          <p:cNvGrpSpPr/>
          <p:nvPr/>
        </p:nvGrpSpPr>
        <p:grpSpPr>
          <a:xfrm>
            <a:off x="321188" y="4133213"/>
            <a:ext cx="451641" cy="1340475"/>
            <a:chOff x="9385150" y="1954263"/>
            <a:chExt cx="451641" cy="1340475"/>
          </a:xfrm>
        </p:grpSpPr>
        <p:grpSp>
          <p:nvGrpSpPr>
            <p:cNvPr id="846" name="Google Shape;846;p22"/>
            <p:cNvGrpSpPr/>
            <p:nvPr/>
          </p:nvGrpSpPr>
          <p:grpSpPr>
            <a:xfrm>
              <a:off x="9589683" y="1954263"/>
              <a:ext cx="42575" cy="1340475"/>
              <a:chOff x="9703875" y="1954263"/>
              <a:chExt cx="42575" cy="1340475"/>
            </a:xfrm>
          </p:grpSpPr>
          <p:sp>
            <p:nvSpPr>
              <p:cNvPr id="847" name="Google Shape;847;p22"/>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2"/>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2"/>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2"/>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2"/>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2"/>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22"/>
            <p:cNvGrpSpPr/>
            <p:nvPr/>
          </p:nvGrpSpPr>
          <p:grpSpPr>
            <a:xfrm>
              <a:off x="9487417" y="1954263"/>
              <a:ext cx="42575" cy="1340475"/>
              <a:chOff x="9544525" y="1954263"/>
              <a:chExt cx="42575" cy="1340475"/>
            </a:xfrm>
          </p:grpSpPr>
          <p:sp>
            <p:nvSpPr>
              <p:cNvPr id="855" name="Google Shape;855;p2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2"/>
            <p:cNvGrpSpPr/>
            <p:nvPr/>
          </p:nvGrpSpPr>
          <p:grpSpPr>
            <a:xfrm>
              <a:off x="9385150" y="1954263"/>
              <a:ext cx="42575" cy="1340475"/>
              <a:chOff x="9385150" y="1954263"/>
              <a:chExt cx="42575" cy="1340475"/>
            </a:xfrm>
          </p:grpSpPr>
          <p:sp>
            <p:nvSpPr>
              <p:cNvPr id="863" name="Google Shape;863;p2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2"/>
            <p:cNvGrpSpPr/>
            <p:nvPr/>
          </p:nvGrpSpPr>
          <p:grpSpPr>
            <a:xfrm>
              <a:off x="9794216" y="1954263"/>
              <a:ext cx="42575" cy="1340475"/>
              <a:chOff x="9544525" y="1954263"/>
              <a:chExt cx="42575" cy="1340475"/>
            </a:xfrm>
          </p:grpSpPr>
          <p:sp>
            <p:nvSpPr>
              <p:cNvPr id="871" name="Google Shape;871;p22"/>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22"/>
            <p:cNvGrpSpPr/>
            <p:nvPr/>
          </p:nvGrpSpPr>
          <p:grpSpPr>
            <a:xfrm>
              <a:off x="9691950" y="1954263"/>
              <a:ext cx="42575" cy="1340475"/>
              <a:chOff x="9385150" y="1954263"/>
              <a:chExt cx="42575" cy="1340475"/>
            </a:xfrm>
          </p:grpSpPr>
          <p:sp>
            <p:nvSpPr>
              <p:cNvPr id="879" name="Google Shape;879;p22"/>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886" name="Shape 886"/>
        <p:cNvGrpSpPr/>
        <p:nvPr/>
      </p:nvGrpSpPr>
      <p:grpSpPr>
        <a:xfrm>
          <a:off x="0" y="0"/>
          <a:ext cx="0" cy="0"/>
          <a:chOff x="0" y="0"/>
          <a:chExt cx="0" cy="0"/>
        </a:xfrm>
      </p:grpSpPr>
      <p:sp>
        <p:nvSpPr>
          <p:cNvPr id="887" name="Google Shape;887;p23"/>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8" name="Google Shape;888;p23"/>
          <p:cNvSpPr txBox="1"/>
          <p:nvPr>
            <p:ph idx="2" type="title"/>
          </p:nvPr>
        </p:nvSpPr>
        <p:spPr>
          <a:xfrm>
            <a:off x="1043208" y="3402225"/>
            <a:ext cx="3200400" cy="2700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1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9" name="Google Shape;889;p23"/>
          <p:cNvSpPr txBox="1"/>
          <p:nvPr>
            <p:ph idx="1" type="subTitle"/>
          </p:nvPr>
        </p:nvSpPr>
        <p:spPr>
          <a:xfrm>
            <a:off x="1043208" y="2241202"/>
            <a:ext cx="3200400" cy="1030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90" name="Google Shape;890;p23"/>
          <p:cNvSpPr txBox="1"/>
          <p:nvPr>
            <p:ph idx="3" type="title"/>
          </p:nvPr>
        </p:nvSpPr>
        <p:spPr>
          <a:xfrm>
            <a:off x="4898649" y="3402225"/>
            <a:ext cx="3200400" cy="2700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1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91" name="Google Shape;891;p23"/>
          <p:cNvSpPr txBox="1"/>
          <p:nvPr>
            <p:ph idx="4" type="subTitle"/>
          </p:nvPr>
        </p:nvSpPr>
        <p:spPr>
          <a:xfrm>
            <a:off x="4898649" y="2240925"/>
            <a:ext cx="3200400" cy="1030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92" name="Google Shape;892;p23"/>
          <p:cNvGrpSpPr/>
          <p:nvPr/>
        </p:nvGrpSpPr>
        <p:grpSpPr>
          <a:xfrm>
            <a:off x="261575" y="-256762"/>
            <a:ext cx="451641" cy="1340475"/>
            <a:chOff x="9385150" y="1954263"/>
            <a:chExt cx="451641" cy="1340475"/>
          </a:xfrm>
        </p:grpSpPr>
        <p:grpSp>
          <p:nvGrpSpPr>
            <p:cNvPr id="893" name="Google Shape;893;p23"/>
            <p:cNvGrpSpPr/>
            <p:nvPr/>
          </p:nvGrpSpPr>
          <p:grpSpPr>
            <a:xfrm>
              <a:off x="9589683" y="1954263"/>
              <a:ext cx="42575" cy="1340475"/>
              <a:chOff x="9703875" y="1954263"/>
              <a:chExt cx="42575" cy="1340475"/>
            </a:xfrm>
          </p:grpSpPr>
          <p:sp>
            <p:nvSpPr>
              <p:cNvPr id="894" name="Google Shape;894;p23"/>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23"/>
            <p:cNvGrpSpPr/>
            <p:nvPr/>
          </p:nvGrpSpPr>
          <p:grpSpPr>
            <a:xfrm>
              <a:off x="9487417" y="1954263"/>
              <a:ext cx="42575" cy="1340475"/>
              <a:chOff x="9544525" y="1954263"/>
              <a:chExt cx="42575" cy="1340475"/>
            </a:xfrm>
          </p:grpSpPr>
          <p:sp>
            <p:nvSpPr>
              <p:cNvPr id="902" name="Google Shape;902;p2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23"/>
            <p:cNvGrpSpPr/>
            <p:nvPr/>
          </p:nvGrpSpPr>
          <p:grpSpPr>
            <a:xfrm>
              <a:off x="9385150" y="1954263"/>
              <a:ext cx="42575" cy="1340475"/>
              <a:chOff x="9385150" y="1954263"/>
              <a:chExt cx="42575" cy="1340475"/>
            </a:xfrm>
          </p:grpSpPr>
          <p:sp>
            <p:nvSpPr>
              <p:cNvPr id="910" name="Google Shape;910;p2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23"/>
            <p:cNvGrpSpPr/>
            <p:nvPr/>
          </p:nvGrpSpPr>
          <p:grpSpPr>
            <a:xfrm>
              <a:off x="9794216" y="1954263"/>
              <a:ext cx="42575" cy="1340475"/>
              <a:chOff x="9544525" y="1954263"/>
              <a:chExt cx="42575" cy="1340475"/>
            </a:xfrm>
          </p:grpSpPr>
          <p:sp>
            <p:nvSpPr>
              <p:cNvPr id="918" name="Google Shape;918;p2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23"/>
            <p:cNvGrpSpPr/>
            <p:nvPr/>
          </p:nvGrpSpPr>
          <p:grpSpPr>
            <a:xfrm>
              <a:off x="9691950" y="1954263"/>
              <a:ext cx="42575" cy="1340475"/>
              <a:chOff x="9385150" y="1954263"/>
              <a:chExt cx="42575" cy="1340475"/>
            </a:xfrm>
          </p:grpSpPr>
          <p:sp>
            <p:nvSpPr>
              <p:cNvPr id="926" name="Google Shape;926;p2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933" name="Shape 933"/>
        <p:cNvGrpSpPr/>
        <p:nvPr/>
      </p:nvGrpSpPr>
      <p:grpSpPr>
        <a:xfrm>
          <a:off x="0" y="0"/>
          <a:ext cx="0" cy="0"/>
          <a:chOff x="0" y="0"/>
          <a:chExt cx="0" cy="0"/>
        </a:xfrm>
      </p:grpSpPr>
      <p:sp>
        <p:nvSpPr>
          <p:cNvPr id="934" name="Google Shape;934;p24"/>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5" name="Google Shape;935;p24"/>
          <p:cNvSpPr txBox="1"/>
          <p:nvPr>
            <p:ph idx="2" type="title"/>
          </p:nvPr>
        </p:nvSpPr>
        <p:spPr>
          <a:xfrm>
            <a:off x="713269" y="3063275"/>
            <a:ext cx="22860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6" name="Google Shape;936;p24"/>
          <p:cNvSpPr txBox="1"/>
          <p:nvPr>
            <p:ph idx="1" type="subTitle"/>
          </p:nvPr>
        </p:nvSpPr>
        <p:spPr>
          <a:xfrm>
            <a:off x="714944" y="3558675"/>
            <a:ext cx="2286000" cy="4563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7" name="Google Shape;937;p24"/>
          <p:cNvSpPr txBox="1"/>
          <p:nvPr>
            <p:ph idx="3" type="title"/>
          </p:nvPr>
        </p:nvSpPr>
        <p:spPr>
          <a:xfrm>
            <a:off x="3428156" y="3063275"/>
            <a:ext cx="22860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8" name="Google Shape;938;p24"/>
          <p:cNvSpPr txBox="1"/>
          <p:nvPr>
            <p:ph idx="4" type="subTitle"/>
          </p:nvPr>
        </p:nvSpPr>
        <p:spPr>
          <a:xfrm>
            <a:off x="3429003" y="3558675"/>
            <a:ext cx="2286000" cy="4563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9" name="Google Shape;939;p24"/>
          <p:cNvSpPr txBox="1"/>
          <p:nvPr>
            <p:ph idx="5" type="title"/>
          </p:nvPr>
        </p:nvSpPr>
        <p:spPr>
          <a:xfrm>
            <a:off x="6143044" y="3063275"/>
            <a:ext cx="22860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40" name="Google Shape;940;p24"/>
          <p:cNvSpPr txBox="1"/>
          <p:nvPr>
            <p:ph idx="6" type="subTitle"/>
          </p:nvPr>
        </p:nvSpPr>
        <p:spPr>
          <a:xfrm>
            <a:off x="6144719" y="3558675"/>
            <a:ext cx="2286000" cy="456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41" name="Google Shape;941;p24"/>
          <p:cNvGrpSpPr/>
          <p:nvPr/>
        </p:nvGrpSpPr>
        <p:grpSpPr>
          <a:xfrm>
            <a:off x="0" y="1901513"/>
            <a:ext cx="451641" cy="1340475"/>
            <a:chOff x="9385150" y="1954263"/>
            <a:chExt cx="451641" cy="1340475"/>
          </a:xfrm>
        </p:grpSpPr>
        <p:grpSp>
          <p:nvGrpSpPr>
            <p:cNvPr id="942" name="Google Shape;942;p24"/>
            <p:cNvGrpSpPr/>
            <p:nvPr/>
          </p:nvGrpSpPr>
          <p:grpSpPr>
            <a:xfrm>
              <a:off x="9589683" y="1954263"/>
              <a:ext cx="42575" cy="1340475"/>
              <a:chOff x="9703875" y="1954263"/>
              <a:chExt cx="42575" cy="1340475"/>
            </a:xfrm>
          </p:grpSpPr>
          <p:sp>
            <p:nvSpPr>
              <p:cNvPr id="943" name="Google Shape;943;p24"/>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24"/>
            <p:cNvGrpSpPr/>
            <p:nvPr/>
          </p:nvGrpSpPr>
          <p:grpSpPr>
            <a:xfrm>
              <a:off x="9487417" y="1954263"/>
              <a:ext cx="42575" cy="1340475"/>
              <a:chOff x="9544525" y="1954263"/>
              <a:chExt cx="42575" cy="1340475"/>
            </a:xfrm>
          </p:grpSpPr>
          <p:sp>
            <p:nvSpPr>
              <p:cNvPr id="951" name="Google Shape;951;p2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24"/>
            <p:cNvGrpSpPr/>
            <p:nvPr/>
          </p:nvGrpSpPr>
          <p:grpSpPr>
            <a:xfrm>
              <a:off x="9385150" y="1954263"/>
              <a:ext cx="42575" cy="1340475"/>
              <a:chOff x="9385150" y="1954263"/>
              <a:chExt cx="42575" cy="1340475"/>
            </a:xfrm>
          </p:grpSpPr>
          <p:sp>
            <p:nvSpPr>
              <p:cNvPr id="959" name="Google Shape;959;p2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24"/>
            <p:cNvGrpSpPr/>
            <p:nvPr/>
          </p:nvGrpSpPr>
          <p:grpSpPr>
            <a:xfrm>
              <a:off x="9794216" y="1954263"/>
              <a:ext cx="42575" cy="1340475"/>
              <a:chOff x="9544525" y="1954263"/>
              <a:chExt cx="42575" cy="1340475"/>
            </a:xfrm>
          </p:grpSpPr>
          <p:sp>
            <p:nvSpPr>
              <p:cNvPr id="967" name="Google Shape;967;p2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24"/>
            <p:cNvGrpSpPr/>
            <p:nvPr/>
          </p:nvGrpSpPr>
          <p:grpSpPr>
            <a:xfrm>
              <a:off x="9691950" y="1954263"/>
              <a:ext cx="42575" cy="1340475"/>
              <a:chOff x="9385150" y="1954263"/>
              <a:chExt cx="42575" cy="1340475"/>
            </a:xfrm>
          </p:grpSpPr>
          <p:sp>
            <p:nvSpPr>
              <p:cNvPr id="975" name="Google Shape;975;p2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2" name="Google Shape;982;p24"/>
          <p:cNvGrpSpPr/>
          <p:nvPr/>
        </p:nvGrpSpPr>
        <p:grpSpPr>
          <a:xfrm>
            <a:off x="8672225" y="1899238"/>
            <a:ext cx="451641" cy="1340475"/>
            <a:chOff x="9385150" y="1954263"/>
            <a:chExt cx="451641" cy="1340475"/>
          </a:xfrm>
        </p:grpSpPr>
        <p:grpSp>
          <p:nvGrpSpPr>
            <p:cNvPr id="983" name="Google Shape;983;p24"/>
            <p:cNvGrpSpPr/>
            <p:nvPr/>
          </p:nvGrpSpPr>
          <p:grpSpPr>
            <a:xfrm>
              <a:off x="9589683" y="1954263"/>
              <a:ext cx="42575" cy="1340475"/>
              <a:chOff x="9703875" y="1954263"/>
              <a:chExt cx="42575" cy="1340475"/>
            </a:xfrm>
          </p:grpSpPr>
          <p:sp>
            <p:nvSpPr>
              <p:cNvPr id="984" name="Google Shape;984;p24"/>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4"/>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4"/>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4"/>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24"/>
            <p:cNvGrpSpPr/>
            <p:nvPr/>
          </p:nvGrpSpPr>
          <p:grpSpPr>
            <a:xfrm>
              <a:off x="9487417" y="1954263"/>
              <a:ext cx="42575" cy="1340475"/>
              <a:chOff x="9544525" y="1954263"/>
              <a:chExt cx="42575" cy="1340475"/>
            </a:xfrm>
          </p:grpSpPr>
          <p:sp>
            <p:nvSpPr>
              <p:cNvPr id="992" name="Google Shape;992;p2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24"/>
            <p:cNvGrpSpPr/>
            <p:nvPr/>
          </p:nvGrpSpPr>
          <p:grpSpPr>
            <a:xfrm>
              <a:off x="9385150" y="1954263"/>
              <a:ext cx="42575" cy="1340475"/>
              <a:chOff x="9385150" y="1954263"/>
              <a:chExt cx="42575" cy="1340475"/>
            </a:xfrm>
          </p:grpSpPr>
          <p:sp>
            <p:nvSpPr>
              <p:cNvPr id="1000" name="Google Shape;1000;p2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24"/>
            <p:cNvGrpSpPr/>
            <p:nvPr/>
          </p:nvGrpSpPr>
          <p:grpSpPr>
            <a:xfrm>
              <a:off x="9794216" y="1954263"/>
              <a:ext cx="42575" cy="1340475"/>
              <a:chOff x="9544525" y="1954263"/>
              <a:chExt cx="42575" cy="1340475"/>
            </a:xfrm>
          </p:grpSpPr>
          <p:sp>
            <p:nvSpPr>
              <p:cNvPr id="1008" name="Google Shape;1008;p2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24"/>
            <p:cNvGrpSpPr/>
            <p:nvPr/>
          </p:nvGrpSpPr>
          <p:grpSpPr>
            <a:xfrm>
              <a:off x="9691950" y="1954263"/>
              <a:ext cx="42575" cy="1340475"/>
              <a:chOff x="9385150" y="1954263"/>
              <a:chExt cx="42575" cy="1340475"/>
            </a:xfrm>
          </p:grpSpPr>
          <p:sp>
            <p:nvSpPr>
              <p:cNvPr id="1016" name="Google Shape;1016;p2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1023" name="Shape 1023"/>
        <p:cNvGrpSpPr/>
        <p:nvPr/>
      </p:nvGrpSpPr>
      <p:grpSpPr>
        <a:xfrm>
          <a:off x="0" y="0"/>
          <a:ext cx="0" cy="0"/>
          <a:chOff x="0" y="0"/>
          <a:chExt cx="0" cy="0"/>
        </a:xfrm>
      </p:grpSpPr>
      <p:sp>
        <p:nvSpPr>
          <p:cNvPr id="1024" name="Google Shape;1024;p25"/>
          <p:cNvSpPr txBox="1"/>
          <p:nvPr>
            <p:ph idx="1" type="subTitle"/>
          </p:nvPr>
        </p:nvSpPr>
        <p:spPr>
          <a:xfrm>
            <a:off x="1371600" y="3837725"/>
            <a:ext cx="6400800" cy="761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025" name="Google Shape;1025;p25"/>
          <p:cNvSpPr txBox="1"/>
          <p:nvPr>
            <p:ph type="title"/>
          </p:nvPr>
        </p:nvSpPr>
        <p:spPr>
          <a:xfrm>
            <a:off x="1371600" y="3054475"/>
            <a:ext cx="64008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26" name="Google Shape;1026;p25"/>
          <p:cNvGrpSpPr/>
          <p:nvPr/>
        </p:nvGrpSpPr>
        <p:grpSpPr>
          <a:xfrm>
            <a:off x="8430775" y="-425262"/>
            <a:ext cx="451641" cy="1340475"/>
            <a:chOff x="9385150" y="1954263"/>
            <a:chExt cx="451641" cy="1340475"/>
          </a:xfrm>
        </p:grpSpPr>
        <p:grpSp>
          <p:nvGrpSpPr>
            <p:cNvPr id="1027" name="Google Shape;1027;p25"/>
            <p:cNvGrpSpPr/>
            <p:nvPr/>
          </p:nvGrpSpPr>
          <p:grpSpPr>
            <a:xfrm>
              <a:off x="9589683" y="1954263"/>
              <a:ext cx="42575" cy="1340475"/>
              <a:chOff x="9703875" y="1954263"/>
              <a:chExt cx="42575" cy="1340475"/>
            </a:xfrm>
          </p:grpSpPr>
          <p:sp>
            <p:nvSpPr>
              <p:cNvPr id="1028" name="Google Shape;1028;p25"/>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5"/>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5"/>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5"/>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5"/>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5"/>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5"/>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25"/>
            <p:cNvGrpSpPr/>
            <p:nvPr/>
          </p:nvGrpSpPr>
          <p:grpSpPr>
            <a:xfrm>
              <a:off x="9487417" y="1954263"/>
              <a:ext cx="42575" cy="1340475"/>
              <a:chOff x="9544525" y="1954263"/>
              <a:chExt cx="42575" cy="1340475"/>
            </a:xfrm>
          </p:grpSpPr>
          <p:sp>
            <p:nvSpPr>
              <p:cNvPr id="1036" name="Google Shape;1036;p25"/>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5"/>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5"/>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5"/>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5"/>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5"/>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5"/>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25"/>
            <p:cNvGrpSpPr/>
            <p:nvPr/>
          </p:nvGrpSpPr>
          <p:grpSpPr>
            <a:xfrm>
              <a:off x="9385150" y="1954263"/>
              <a:ext cx="42575" cy="1340475"/>
              <a:chOff x="9385150" y="1954263"/>
              <a:chExt cx="42575" cy="1340475"/>
            </a:xfrm>
          </p:grpSpPr>
          <p:sp>
            <p:nvSpPr>
              <p:cNvPr id="1044" name="Google Shape;1044;p25"/>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5"/>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5"/>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5"/>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5"/>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5"/>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5"/>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25"/>
            <p:cNvGrpSpPr/>
            <p:nvPr/>
          </p:nvGrpSpPr>
          <p:grpSpPr>
            <a:xfrm>
              <a:off x="9794216" y="1954263"/>
              <a:ext cx="42575" cy="1340475"/>
              <a:chOff x="9544525" y="1954263"/>
              <a:chExt cx="42575" cy="1340475"/>
            </a:xfrm>
          </p:grpSpPr>
          <p:sp>
            <p:nvSpPr>
              <p:cNvPr id="1052" name="Google Shape;1052;p25"/>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5"/>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5"/>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5"/>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5"/>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5"/>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5"/>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25"/>
            <p:cNvGrpSpPr/>
            <p:nvPr/>
          </p:nvGrpSpPr>
          <p:grpSpPr>
            <a:xfrm>
              <a:off x="9691950" y="1954263"/>
              <a:ext cx="42575" cy="1340475"/>
              <a:chOff x="9385150" y="1954263"/>
              <a:chExt cx="42575" cy="1340475"/>
            </a:xfrm>
          </p:grpSpPr>
          <p:sp>
            <p:nvSpPr>
              <p:cNvPr id="1060" name="Google Shape;1060;p25"/>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5"/>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5"/>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5"/>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5"/>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5"/>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5"/>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1067" name="Shape 1067"/>
        <p:cNvGrpSpPr/>
        <p:nvPr/>
      </p:nvGrpSpPr>
      <p:grpSpPr>
        <a:xfrm>
          <a:off x="0" y="0"/>
          <a:ext cx="0" cy="0"/>
          <a:chOff x="0" y="0"/>
          <a:chExt cx="0" cy="0"/>
        </a:xfrm>
      </p:grpSpPr>
      <p:sp>
        <p:nvSpPr>
          <p:cNvPr id="1068" name="Google Shape;1068;p26"/>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9" name="Google Shape;1069;p26"/>
          <p:cNvSpPr txBox="1"/>
          <p:nvPr>
            <p:ph idx="2" type="title"/>
          </p:nvPr>
        </p:nvSpPr>
        <p:spPr>
          <a:xfrm>
            <a:off x="865655" y="1530825"/>
            <a:ext cx="4992600" cy="405600"/>
          </a:xfrm>
          <a:prstGeom prst="rect">
            <a:avLst/>
          </a:prstGeom>
        </p:spPr>
        <p:txBody>
          <a:bodyPr anchorCtr="0" anchor="t"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70" name="Google Shape;1070;p26"/>
          <p:cNvSpPr txBox="1"/>
          <p:nvPr>
            <p:ph idx="1" type="subTitle"/>
          </p:nvPr>
        </p:nvSpPr>
        <p:spPr>
          <a:xfrm>
            <a:off x="868675" y="2026225"/>
            <a:ext cx="3783000" cy="2573100"/>
          </a:xfrm>
          <a:prstGeom prst="rect">
            <a:avLst/>
          </a:prstGeom>
        </p:spPr>
        <p:txBody>
          <a:bodyPr anchorCtr="0" anchor="t" bIns="0" lIns="0" spcFirstLastPara="1" rIns="0" wrap="square" tIns="0">
            <a:noAutofit/>
          </a:bodyPr>
          <a:lstStyle>
            <a:lvl1pPr lvl="0" rtl="0">
              <a:spcBef>
                <a:spcPts val="0"/>
              </a:spcBef>
              <a:spcAft>
                <a:spcPts val="0"/>
              </a:spcAft>
              <a:buSzPts val="1600"/>
              <a:buChar char="●"/>
              <a:defRPr sz="1600">
                <a:solidFill>
                  <a:srgbClr val="000000"/>
                </a:solidFill>
              </a:defRPr>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
  <p:cSld name="CUSTOM_12_1">
    <p:spTree>
      <p:nvGrpSpPr>
        <p:cNvPr id="1071" name="Shape 1071"/>
        <p:cNvGrpSpPr/>
        <p:nvPr/>
      </p:nvGrpSpPr>
      <p:grpSpPr>
        <a:xfrm>
          <a:off x="0" y="0"/>
          <a:ext cx="0" cy="0"/>
          <a:chOff x="0" y="0"/>
          <a:chExt cx="0" cy="0"/>
        </a:xfrm>
      </p:grpSpPr>
      <p:sp>
        <p:nvSpPr>
          <p:cNvPr id="1072" name="Google Shape;1072;p27"/>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3" name="Google Shape;1073;p27"/>
          <p:cNvSpPr txBox="1"/>
          <p:nvPr>
            <p:ph idx="2" type="title"/>
          </p:nvPr>
        </p:nvSpPr>
        <p:spPr>
          <a:xfrm>
            <a:off x="865655" y="1530825"/>
            <a:ext cx="34689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74" name="Google Shape;1074;p27"/>
          <p:cNvSpPr txBox="1"/>
          <p:nvPr>
            <p:ph idx="1" type="subTitle"/>
          </p:nvPr>
        </p:nvSpPr>
        <p:spPr>
          <a:xfrm>
            <a:off x="868675" y="2026225"/>
            <a:ext cx="3471600" cy="2573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5" name="Google Shape;1075;p27"/>
          <p:cNvSpPr txBox="1"/>
          <p:nvPr>
            <p:ph idx="3" type="title"/>
          </p:nvPr>
        </p:nvSpPr>
        <p:spPr>
          <a:xfrm>
            <a:off x="4819580" y="1530825"/>
            <a:ext cx="3468900" cy="4056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b="1" sz="2600">
                <a:solidFill>
                  <a:schemeClr val="accen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76" name="Google Shape;1076;p27"/>
          <p:cNvSpPr txBox="1"/>
          <p:nvPr>
            <p:ph idx="4" type="subTitle"/>
          </p:nvPr>
        </p:nvSpPr>
        <p:spPr>
          <a:xfrm>
            <a:off x="4822600" y="2026225"/>
            <a:ext cx="3471600" cy="2573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400">
                <a:solidFill>
                  <a:srgbClr val="000000"/>
                </a:solidFill>
                <a:latin typeface="Lato"/>
                <a:ea typeface="Lato"/>
                <a:cs typeface="Lato"/>
                <a:sym typeface="La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077" name="Shape 1077"/>
        <p:cNvGrpSpPr/>
        <p:nvPr/>
      </p:nvGrpSpPr>
      <p:grpSpPr>
        <a:xfrm>
          <a:off x="0" y="0"/>
          <a:ext cx="0" cy="0"/>
          <a:chOff x="0" y="0"/>
          <a:chExt cx="0" cy="0"/>
        </a:xfrm>
      </p:grpSpPr>
      <p:pic>
        <p:nvPicPr>
          <p:cNvPr id="1078" name="Google Shape;1078;p28"/>
          <p:cNvPicPr preferRelativeResize="0"/>
          <p:nvPr/>
        </p:nvPicPr>
        <p:blipFill>
          <a:blip r:embed="rId2">
            <a:alphaModFix/>
          </a:blip>
          <a:stretch>
            <a:fillRect/>
          </a:stretch>
        </p:blipFill>
        <p:spPr>
          <a:xfrm>
            <a:off x="4805439" y="-570177"/>
            <a:ext cx="2678861" cy="1939491"/>
          </a:xfrm>
          <a:prstGeom prst="rect">
            <a:avLst/>
          </a:prstGeom>
          <a:noFill/>
          <a:ln>
            <a:noFill/>
          </a:ln>
        </p:spPr>
      </p:pic>
      <p:pic>
        <p:nvPicPr>
          <p:cNvPr id="1079" name="Google Shape;1079;p28"/>
          <p:cNvPicPr preferRelativeResize="0"/>
          <p:nvPr/>
        </p:nvPicPr>
        <p:blipFill>
          <a:blip r:embed="rId3">
            <a:alphaModFix/>
          </a:blip>
          <a:stretch>
            <a:fillRect/>
          </a:stretch>
        </p:blipFill>
        <p:spPr>
          <a:xfrm>
            <a:off x="279675" y="-222425"/>
            <a:ext cx="3858901" cy="5793334"/>
          </a:xfrm>
          <a:prstGeom prst="rect">
            <a:avLst/>
          </a:prstGeom>
          <a:noFill/>
          <a:ln>
            <a:noFill/>
          </a:ln>
        </p:spPr>
      </p:pic>
      <p:sp>
        <p:nvSpPr>
          <p:cNvPr id="1080" name="Google Shape;1080;p28"/>
          <p:cNvSpPr txBox="1"/>
          <p:nvPr>
            <p:ph type="title"/>
          </p:nvPr>
        </p:nvSpPr>
        <p:spPr>
          <a:xfrm>
            <a:off x="2642550" y="1436175"/>
            <a:ext cx="3858900" cy="9558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6600"/>
            </a:lvl1pPr>
            <a:lvl2pPr lvl="1" rtl="0" algn="ctr">
              <a:spcBef>
                <a:spcPts val="0"/>
              </a:spcBef>
              <a:spcAft>
                <a:spcPts val="0"/>
              </a:spcAft>
              <a:buSzPts val="2800"/>
              <a:buFont typeface="Francois One"/>
              <a:buNone/>
              <a:defRPr>
                <a:latin typeface="Francois One"/>
                <a:ea typeface="Francois One"/>
                <a:cs typeface="Francois One"/>
                <a:sym typeface="Francois One"/>
              </a:defRPr>
            </a:lvl2pPr>
            <a:lvl3pPr lvl="2" rtl="0" algn="ctr">
              <a:spcBef>
                <a:spcPts val="0"/>
              </a:spcBef>
              <a:spcAft>
                <a:spcPts val="0"/>
              </a:spcAft>
              <a:buSzPts val="2800"/>
              <a:buFont typeface="Francois One"/>
              <a:buNone/>
              <a:defRPr>
                <a:latin typeface="Francois One"/>
                <a:ea typeface="Francois One"/>
                <a:cs typeface="Francois One"/>
                <a:sym typeface="Francois One"/>
              </a:defRPr>
            </a:lvl3pPr>
            <a:lvl4pPr lvl="3" rtl="0" algn="ctr">
              <a:spcBef>
                <a:spcPts val="0"/>
              </a:spcBef>
              <a:spcAft>
                <a:spcPts val="0"/>
              </a:spcAft>
              <a:buSzPts val="2800"/>
              <a:buFont typeface="Francois One"/>
              <a:buNone/>
              <a:defRPr>
                <a:latin typeface="Francois One"/>
                <a:ea typeface="Francois One"/>
                <a:cs typeface="Francois One"/>
                <a:sym typeface="Francois One"/>
              </a:defRPr>
            </a:lvl4pPr>
            <a:lvl5pPr lvl="4" rtl="0" algn="ctr">
              <a:spcBef>
                <a:spcPts val="0"/>
              </a:spcBef>
              <a:spcAft>
                <a:spcPts val="0"/>
              </a:spcAft>
              <a:buSzPts val="2800"/>
              <a:buFont typeface="Francois One"/>
              <a:buNone/>
              <a:defRPr>
                <a:latin typeface="Francois One"/>
                <a:ea typeface="Francois One"/>
                <a:cs typeface="Francois One"/>
                <a:sym typeface="Francois One"/>
              </a:defRPr>
            </a:lvl5pPr>
            <a:lvl6pPr lvl="5" rtl="0" algn="ctr">
              <a:spcBef>
                <a:spcPts val="0"/>
              </a:spcBef>
              <a:spcAft>
                <a:spcPts val="0"/>
              </a:spcAft>
              <a:buSzPts val="2800"/>
              <a:buFont typeface="Francois One"/>
              <a:buNone/>
              <a:defRPr>
                <a:latin typeface="Francois One"/>
                <a:ea typeface="Francois One"/>
                <a:cs typeface="Francois One"/>
                <a:sym typeface="Francois One"/>
              </a:defRPr>
            </a:lvl6pPr>
            <a:lvl7pPr lvl="6" rtl="0" algn="ctr">
              <a:spcBef>
                <a:spcPts val="0"/>
              </a:spcBef>
              <a:spcAft>
                <a:spcPts val="0"/>
              </a:spcAft>
              <a:buSzPts val="2800"/>
              <a:buFont typeface="Francois One"/>
              <a:buNone/>
              <a:defRPr>
                <a:latin typeface="Francois One"/>
                <a:ea typeface="Francois One"/>
                <a:cs typeface="Francois One"/>
                <a:sym typeface="Francois One"/>
              </a:defRPr>
            </a:lvl7pPr>
            <a:lvl8pPr lvl="7" rtl="0" algn="ctr">
              <a:spcBef>
                <a:spcPts val="0"/>
              </a:spcBef>
              <a:spcAft>
                <a:spcPts val="0"/>
              </a:spcAft>
              <a:buSzPts val="2800"/>
              <a:buFont typeface="Francois One"/>
              <a:buNone/>
              <a:defRPr>
                <a:latin typeface="Francois One"/>
                <a:ea typeface="Francois One"/>
                <a:cs typeface="Francois One"/>
                <a:sym typeface="Francois One"/>
              </a:defRPr>
            </a:lvl8pPr>
            <a:lvl9pPr lvl="8" rtl="0" algn="ctr">
              <a:spcBef>
                <a:spcPts val="0"/>
              </a:spcBef>
              <a:spcAft>
                <a:spcPts val="0"/>
              </a:spcAft>
              <a:buSzPts val="2800"/>
              <a:buFont typeface="Francois One"/>
              <a:buNone/>
              <a:defRPr>
                <a:latin typeface="Francois One"/>
                <a:ea typeface="Francois One"/>
                <a:cs typeface="Francois One"/>
                <a:sym typeface="Francois One"/>
              </a:defRPr>
            </a:lvl9pPr>
          </a:lstStyle>
          <a:p/>
        </p:txBody>
      </p:sp>
      <p:sp>
        <p:nvSpPr>
          <p:cNvPr id="1081" name="Google Shape;1081;p28"/>
          <p:cNvSpPr txBox="1"/>
          <p:nvPr>
            <p:ph idx="1" type="subTitle"/>
          </p:nvPr>
        </p:nvSpPr>
        <p:spPr>
          <a:xfrm>
            <a:off x="2642550" y="2379501"/>
            <a:ext cx="3858900" cy="35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b="1" sz="1600"/>
            </a:lvl1pPr>
            <a:lvl2pPr lvl="1" rtl="0" algn="ctr">
              <a:lnSpc>
                <a:spcPct val="100000"/>
              </a:lnSpc>
              <a:spcBef>
                <a:spcPts val="0"/>
              </a:spcBef>
              <a:spcAft>
                <a:spcPts val="0"/>
              </a:spcAft>
              <a:buSzPts val="2100"/>
              <a:buFont typeface="Roboto"/>
              <a:buNone/>
              <a:defRPr b="1" sz="2100">
                <a:latin typeface="Roboto"/>
                <a:ea typeface="Roboto"/>
                <a:cs typeface="Roboto"/>
                <a:sym typeface="Roboto"/>
              </a:defRPr>
            </a:lvl2pPr>
            <a:lvl3pPr lvl="2" rtl="0" algn="ctr">
              <a:lnSpc>
                <a:spcPct val="100000"/>
              </a:lnSpc>
              <a:spcBef>
                <a:spcPts val="0"/>
              </a:spcBef>
              <a:spcAft>
                <a:spcPts val="0"/>
              </a:spcAft>
              <a:buSzPts val="2100"/>
              <a:buFont typeface="Roboto"/>
              <a:buNone/>
              <a:defRPr b="1" sz="2100">
                <a:latin typeface="Roboto"/>
                <a:ea typeface="Roboto"/>
                <a:cs typeface="Roboto"/>
                <a:sym typeface="Roboto"/>
              </a:defRPr>
            </a:lvl3pPr>
            <a:lvl4pPr lvl="3" rtl="0" algn="ctr">
              <a:lnSpc>
                <a:spcPct val="100000"/>
              </a:lnSpc>
              <a:spcBef>
                <a:spcPts val="0"/>
              </a:spcBef>
              <a:spcAft>
                <a:spcPts val="0"/>
              </a:spcAft>
              <a:buSzPts val="2100"/>
              <a:buFont typeface="Roboto"/>
              <a:buNone/>
              <a:defRPr b="1" sz="2100">
                <a:latin typeface="Roboto"/>
                <a:ea typeface="Roboto"/>
                <a:cs typeface="Roboto"/>
                <a:sym typeface="Roboto"/>
              </a:defRPr>
            </a:lvl4pPr>
            <a:lvl5pPr lvl="4" rtl="0" algn="ctr">
              <a:lnSpc>
                <a:spcPct val="100000"/>
              </a:lnSpc>
              <a:spcBef>
                <a:spcPts val="0"/>
              </a:spcBef>
              <a:spcAft>
                <a:spcPts val="0"/>
              </a:spcAft>
              <a:buSzPts val="2100"/>
              <a:buFont typeface="Roboto"/>
              <a:buNone/>
              <a:defRPr b="1" sz="2100">
                <a:latin typeface="Roboto"/>
                <a:ea typeface="Roboto"/>
                <a:cs typeface="Roboto"/>
                <a:sym typeface="Roboto"/>
              </a:defRPr>
            </a:lvl5pPr>
            <a:lvl6pPr lvl="5" rtl="0" algn="ctr">
              <a:lnSpc>
                <a:spcPct val="100000"/>
              </a:lnSpc>
              <a:spcBef>
                <a:spcPts val="0"/>
              </a:spcBef>
              <a:spcAft>
                <a:spcPts val="0"/>
              </a:spcAft>
              <a:buSzPts val="2100"/>
              <a:buFont typeface="Roboto"/>
              <a:buNone/>
              <a:defRPr b="1" sz="2100">
                <a:latin typeface="Roboto"/>
                <a:ea typeface="Roboto"/>
                <a:cs typeface="Roboto"/>
                <a:sym typeface="Roboto"/>
              </a:defRPr>
            </a:lvl6pPr>
            <a:lvl7pPr lvl="6" rtl="0" algn="ctr">
              <a:lnSpc>
                <a:spcPct val="100000"/>
              </a:lnSpc>
              <a:spcBef>
                <a:spcPts val="0"/>
              </a:spcBef>
              <a:spcAft>
                <a:spcPts val="0"/>
              </a:spcAft>
              <a:buSzPts val="2100"/>
              <a:buFont typeface="Roboto"/>
              <a:buNone/>
              <a:defRPr b="1" sz="2100">
                <a:latin typeface="Roboto"/>
                <a:ea typeface="Roboto"/>
                <a:cs typeface="Roboto"/>
                <a:sym typeface="Roboto"/>
              </a:defRPr>
            </a:lvl7pPr>
            <a:lvl8pPr lvl="7" rtl="0" algn="ctr">
              <a:lnSpc>
                <a:spcPct val="100000"/>
              </a:lnSpc>
              <a:spcBef>
                <a:spcPts val="0"/>
              </a:spcBef>
              <a:spcAft>
                <a:spcPts val="0"/>
              </a:spcAft>
              <a:buSzPts val="2100"/>
              <a:buFont typeface="Roboto"/>
              <a:buNone/>
              <a:defRPr b="1" sz="2100">
                <a:latin typeface="Roboto"/>
                <a:ea typeface="Roboto"/>
                <a:cs typeface="Roboto"/>
                <a:sym typeface="Roboto"/>
              </a:defRPr>
            </a:lvl8pPr>
            <a:lvl9pPr lvl="8" rtl="0" algn="ctr">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1082" name="Google Shape;1082;p28"/>
          <p:cNvSpPr txBox="1"/>
          <p:nvPr>
            <p:ph idx="2" type="subTitle"/>
          </p:nvPr>
        </p:nvSpPr>
        <p:spPr>
          <a:xfrm>
            <a:off x="2642550" y="2651760"/>
            <a:ext cx="3858900" cy="807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Font typeface="Roboto"/>
              <a:buNone/>
              <a:defRPr sz="2100">
                <a:latin typeface="Roboto"/>
                <a:ea typeface="Roboto"/>
                <a:cs typeface="Roboto"/>
                <a:sym typeface="Roboto"/>
              </a:defRPr>
            </a:lvl2pPr>
            <a:lvl3pPr lvl="2" rtl="0" algn="ctr">
              <a:lnSpc>
                <a:spcPct val="100000"/>
              </a:lnSpc>
              <a:spcBef>
                <a:spcPts val="0"/>
              </a:spcBef>
              <a:spcAft>
                <a:spcPts val="0"/>
              </a:spcAft>
              <a:buSzPts val="2100"/>
              <a:buFont typeface="Roboto"/>
              <a:buNone/>
              <a:defRPr sz="2100">
                <a:latin typeface="Roboto"/>
                <a:ea typeface="Roboto"/>
                <a:cs typeface="Roboto"/>
                <a:sym typeface="Roboto"/>
              </a:defRPr>
            </a:lvl3pPr>
            <a:lvl4pPr lvl="3" rtl="0" algn="ctr">
              <a:lnSpc>
                <a:spcPct val="100000"/>
              </a:lnSpc>
              <a:spcBef>
                <a:spcPts val="0"/>
              </a:spcBef>
              <a:spcAft>
                <a:spcPts val="0"/>
              </a:spcAft>
              <a:buSzPts val="2100"/>
              <a:buFont typeface="Roboto"/>
              <a:buNone/>
              <a:defRPr sz="2100">
                <a:latin typeface="Roboto"/>
                <a:ea typeface="Roboto"/>
                <a:cs typeface="Roboto"/>
                <a:sym typeface="Roboto"/>
              </a:defRPr>
            </a:lvl4pPr>
            <a:lvl5pPr lvl="4" rtl="0" algn="ctr">
              <a:lnSpc>
                <a:spcPct val="100000"/>
              </a:lnSpc>
              <a:spcBef>
                <a:spcPts val="0"/>
              </a:spcBef>
              <a:spcAft>
                <a:spcPts val="0"/>
              </a:spcAft>
              <a:buSzPts val="2100"/>
              <a:buFont typeface="Roboto"/>
              <a:buNone/>
              <a:defRPr sz="2100">
                <a:latin typeface="Roboto"/>
                <a:ea typeface="Roboto"/>
                <a:cs typeface="Roboto"/>
                <a:sym typeface="Roboto"/>
              </a:defRPr>
            </a:lvl5pPr>
            <a:lvl6pPr lvl="5" rtl="0" algn="ctr">
              <a:lnSpc>
                <a:spcPct val="100000"/>
              </a:lnSpc>
              <a:spcBef>
                <a:spcPts val="0"/>
              </a:spcBef>
              <a:spcAft>
                <a:spcPts val="0"/>
              </a:spcAft>
              <a:buSzPts val="2100"/>
              <a:buFont typeface="Roboto"/>
              <a:buNone/>
              <a:defRPr sz="2100">
                <a:latin typeface="Roboto"/>
                <a:ea typeface="Roboto"/>
                <a:cs typeface="Roboto"/>
                <a:sym typeface="Roboto"/>
              </a:defRPr>
            </a:lvl6pPr>
            <a:lvl7pPr lvl="6" rtl="0" algn="ctr">
              <a:lnSpc>
                <a:spcPct val="100000"/>
              </a:lnSpc>
              <a:spcBef>
                <a:spcPts val="0"/>
              </a:spcBef>
              <a:spcAft>
                <a:spcPts val="0"/>
              </a:spcAft>
              <a:buSzPts val="2100"/>
              <a:buFont typeface="Roboto"/>
              <a:buNone/>
              <a:defRPr sz="2100">
                <a:latin typeface="Roboto"/>
                <a:ea typeface="Roboto"/>
                <a:cs typeface="Roboto"/>
                <a:sym typeface="Roboto"/>
              </a:defRPr>
            </a:lvl7pPr>
            <a:lvl8pPr lvl="7" rtl="0" algn="ctr">
              <a:lnSpc>
                <a:spcPct val="100000"/>
              </a:lnSpc>
              <a:spcBef>
                <a:spcPts val="0"/>
              </a:spcBef>
              <a:spcAft>
                <a:spcPts val="0"/>
              </a:spcAft>
              <a:buSzPts val="2100"/>
              <a:buFont typeface="Roboto"/>
              <a:buNone/>
              <a:defRPr sz="2100">
                <a:latin typeface="Roboto"/>
                <a:ea typeface="Roboto"/>
                <a:cs typeface="Roboto"/>
                <a:sym typeface="Roboto"/>
              </a:defRPr>
            </a:lvl8pPr>
            <a:lvl9pPr lvl="8" rtl="0" algn="ctr">
              <a:lnSpc>
                <a:spcPct val="100000"/>
              </a:lnSpc>
              <a:spcBef>
                <a:spcPts val="0"/>
              </a:spcBef>
              <a:spcAft>
                <a:spcPts val="0"/>
              </a:spcAft>
              <a:buSzPts val="2100"/>
              <a:buFont typeface="Roboto"/>
              <a:buNone/>
              <a:defRPr sz="2100">
                <a:latin typeface="Roboto"/>
                <a:ea typeface="Roboto"/>
                <a:cs typeface="Roboto"/>
                <a:sym typeface="Roboto"/>
              </a:defRPr>
            </a:lvl9pPr>
          </a:lstStyle>
          <a:p/>
        </p:txBody>
      </p:sp>
      <p:sp>
        <p:nvSpPr>
          <p:cNvPr id="1083" name="Google Shape;1083;p28"/>
          <p:cNvSpPr txBox="1"/>
          <p:nvPr/>
        </p:nvSpPr>
        <p:spPr>
          <a:xfrm>
            <a:off x="1834200" y="3803025"/>
            <a:ext cx="5475600" cy="434100"/>
          </a:xfrm>
          <a:prstGeom prst="rect">
            <a:avLst/>
          </a:prstGeom>
          <a:noFill/>
          <a:ln>
            <a:noFill/>
          </a:ln>
        </p:spPr>
        <p:txBody>
          <a:bodyPr anchorCtr="0" anchor="t" bIns="0" lIns="0" spcFirstLastPara="1" rIns="0" wrap="square" tIns="0">
            <a:noAutofit/>
          </a:bodyPr>
          <a:lstStyle/>
          <a:p>
            <a:pPr indent="0" lvl="0" marL="0" rtl="0" algn="ctr">
              <a:spcBef>
                <a:spcPts val="30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CREDITS: This presentation template was created by </a:t>
            </a:r>
            <a:r>
              <a:rPr b="1" lang="en" sz="1200">
                <a:solidFill>
                  <a:schemeClr val="dk1"/>
                </a:solidFill>
                <a:uFill>
                  <a:noFill/>
                </a:uFill>
                <a:latin typeface="Roboto Slab"/>
                <a:ea typeface="Roboto Slab"/>
                <a:cs typeface="Roboto Slab"/>
                <a:sym typeface="Roboto Slab"/>
                <a:hlinkClick r:id="rId4">
                  <a:extLst>
                    <a:ext uri="{A12FA001-AC4F-418D-AE19-62706E023703}">
                      <ahyp:hlinkClr val="tx"/>
                    </a:ext>
                  </a:extLst>
                </a:hlinkClick>
              </a:rPr>
              <a:t>Slidesgo</a:t>
            </a:r>
            <a:r>
              <a:rPr lang="en" sz="1200">
                <a:solidFill>
                  <a:schemeClr val="dk1"/>
                </a:solidFill>
                <a:latin typeface="Roboto Slab"/>
                <a:ea typeface="Roboto Slab"/>
                <a:cs typeface="Roboto Slab"/>
                <a:sym typeface="Roboto Slab"/>
              </a:rPr>
              <a:t>, including icons by </a:t>
            </a:r>
            <a:r>
              <a:rPr b="1" lang="en" sz="1200">
                <a:solidFill>
                  <a:schemeClr val="dk1"/>
                </a:solidFill>
                <a:uFill>
                  <a:noFill/>
                </a:uFill>
                <a:latin typeface="Roboto Slab"/>
                <a:ea typeface="Roboto Slab"/>
                <a:cs typeface="Roboto Slab"/>
                <a:sym typeface="Roboto Slab"/>
                <a:hlinkClick r:id="rId5">
                  <a:extLst>
                    <a:ext uri="{A12FA001-AC4F-418D-AE19-62706E023703}">
                      <ahyp:hlinkClr val="tx"/>
                    </a:ext>
                  </a:extLst>
                </a:hlinkClick>
              </a:rPr>
              <a:t>Flaticon</a:t>
            </a:r>
            <a:r>
              <a:rPr lang="en" sz="1200">
                <a:solidFill>
                  <a:schemeClr val="dk1"/>
                </a:solidFill>
                <a:latin typeface="Roboto Slab"/>
                <a:ea typeface="Roboto Slab"/>
                <a:cs typeface="Roboto Slab"/>
                <a:sym typeface="Roboto Slab"/>
              </a:rPr>
              <a:t>, and infographics &amp; images by </a:t>
            </a:r>
            <a:r>
              <a:rPr b="1" lang="en" sz="1200">
                <a:solidFill>
                  <a:schemeClr val="dk1"/>
                </a:solidFill>
                <a:uFill>
                  <a:noFill/>
                </a:uFill>
                <a:latin typeface="Roboto Slab"/>
                <a:ea typeface="Roboto Slab"/>
                <a:cs typeface="Roboto Slab"/>
                <a:sym typeface="Roboto Slab"/>
                <a:hlinkClick r:id="rId6">
                  <a:extLst>
                    <a:ext uri="{A12FA001-AC4F-418D-AE19-62706E023703}">
                      <ahyp:hlinkClr val="tx"/>
                    </a:ext>
                  </a:extLst>
                </a:hlinkClick>
              </a:rPr>
              <a:t>Freepik</a:t>
            </a:r>
            <a:r>
              <a:rPr lang="en" sz="1200">
                <a:solidFill>
                  <a:schemeClr val="dk1"/>
                </a:solidFill>
                <a:latin typeface="Roboto Slab"/>
                <a:ea typeface="Roboto Slab"/>
                <a:cs typeface="Roboto Slab"/>
                <a:sym typeface="Roboto Slab"/>
              </a:rPr>
              <a:t> </a:t>
            </a:r>
            <a:endParaRPr sz="1200">
              <a:solidFill>
                <a:schemeClr val="dk1"/>
              </a:solidFill>
              <a:latin typeface="Roboto Slab"/>
              <a:ea typeface="Roboto Slab"/>
              <a:cs typeface="Roboto Slab"/>
              <a:sym typeface="Roboto Slab"/>
            </a:endParaRPr>
          </a:p>
        </p:txBody>
      </p:sp>
      <p:pic>
        <p:nvPicPr>
          <p:cNvPr id="1084" name="Google Shape;1084;p28"/>
          <p:cNvPicPr preferRelativeResize="0"/>
          <p:nvPr/>
        </p:nvPicPr>
        <p:blipFill>
          <a:blip r:embed="rId7">
            <a:alphaModFix/>
          </a:blip>
          <a:stretch>
            <a:fillRect/>
          </a:stretch>
        </p:blipFill>
        <p:spPr>
          <a:xfrm rot="899999">
            <a:off x="318281" y="3188754"/>
            <a:ext cx="321896" cy="300100"/>
          </a:xfrm>
          <a:prstGeom prst="rect">
            <a:avLst/>
          </a:prstGeom>
          <a:noFill/>
          <a:ln>
            <a:noFill/>
          </a:ln>
        </p:spPr>
      </p:pic>
      <p:pic>
        <p:nvPicPr>
          <p:cNvPr id="1085" name="Google Shape;1085;p28"/>
          <p:cNvPicPr preferRelativeResize="0"/>
          <p:nvPr/>
        </p:nvPicPr>
        <p:blipFill>
          <a:blip r:embed="rId7">
            <a:alphaModFix/>
          </a:blip>
          <a:stretch>
            <a:fillRect/>
          </a:stretch>
        </p:blipFill>
        <p:spPr>
          <a:xfrm rot="899999">
            <a:off x="8737109" y="-129171"/>
            <a:ext cx="321896" cy="300100"/>
          </a:xfrm>
          <a:prstGeom prst="rect">
            <a:avLst/>
          </a:prstGeom>
          <a:noFill/>
          <a:ln>
            <a:noFill/>
          </a:ln>
        </p:spPr>
      </p:pic>
      <p:pic>
        <p:nvPicPr>
          <p:cNvPr id="1086" name="Google Shape;1086;p28"/>
          <p:cNvPicPr preferRelativeResize="0"/>
          <p:nvPr/>
        </p:nvPicPr>
        <p:blipFill>
          <a:blip r:embed="rId8">
            <a:alphaModFix/>
          </a:blip>
          <a:stretch>
            <a:fillRect/>
          </a:stretch>
        </p:blipFill>
        <p:spPr>
          <a:xfrm flipH="1" rot="-900008">
            <a:off x="8393628" y="4263223"/>
            <a:ext cx="410087" cy="38275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1087" name="Shape 1087"/>
        <p:cNvGrpSpPr/>
        <p:nvPr/>
      </p:nvGrpSpPr>
      <p:grpSpPr>
        <a:xfrm>
          <a:off x="0" y="0"/>
          <a:ext cx="0" cy="0"/>
          <a:chOff x="0" y="0"/>
          <a:chExt cx="0" cy="0"/>
        </a:xfrm>
      </p:grpSpPr>
      <p:pic>
        <p:nvPicPr>
          <p:cNvPr id="1088" name="Google Shape;1088;p29"/>
          <p:cNvPicPr preferRelativeResize="0"/>
          <p:nvPr/>
        </p:nvPicPr>
        <p:blipFill>
          <a:blip r:embed="rId2">
            <a:alphaModFix/>
          </a:blip>
          <a:stretch>
            <a:fillRect/>
          </a:stretch>
        </p:blipFill>
        <p:spPr>
          <a:xfrm rot="900000">
            <a:off x="722794" y="246347"/>
            <a:ext cx="3541804" cy="4816857"/>
          </a:xfrm>
          <a:prstGeom prst="rect">
            <a:avLst/>
          </a:prstGeom>
          <a:noFill/>
          <a:ln>
            <a:noFill/>
          </a:ln>
        </p:spPr>
      </p:pic>
      <p:pic>
        <p:nvPicPr>
          <p:cNvPr id="1089" name="Google Shape;1089;p29"/>
          <p:cNvPicPr preferRelativeResize="0"/>
          <p:nvPr/>
        </p:nvPicPr>
        <p:blipFill>
          <a:blip r:embed="rId3">
            <a:alphaModFix/>
          </a:blip>
          <a:stretch>
            <a:fillRect/>
          </a:stretch>
        </p:blipFill>
        <p:spPr>
          <a:xfrm rot="-4500000">
            <a:off x="941901" y="1022135"/>
            <a:ext cx="321896" cy="300100"/>
          </a:xfrm>
          <a:prstGeom prst="rect">
            <a:avLst/>
          </a:prstGeom>
          <a:noFill/>
          <a:ln>
            <a:noFill/>
          </a:ln>
        </p:spPr>
      </p:pic>
      <p:pic>
        <p:nvPicPr>
          <p:cNvPr id="1090" name="Google Shape;1090;p29"/>
          <p:cNvPicPr preferRelativeResize="0"/>
          <p:nvPr/>
        </p:nvPicPr>
        <p:blipFill>
          <a:blip r:embed="rId4">
            <a:alphaModFix/>
          </a:blip>
          <a:stretch>
            <a:fillRect/>
          </a:stretch>
        </p:blipFill>
        <p:spPr>
          <a:xfrm rot="900020">
            <a:off x="4890367" y="775341"/>
            <a:ext cx="380977" cy="355585"/>
          </a:xfrm>
          <a:prstGeom prst="rect">
            <a:avLst/>
          </a:prstGeom>
          <a:noFill/>
          <a:ln>
            <a:noFill/>
          </a:ln>
        </p:spPr>
      </p:pic>
      <p:pic>
        <p:nvPicPr>
          <p:cNvPr id="1091" name="Google Shape;1091;p29"/>
          <p:cNvPicPr preferRelativeResize="0"/>
          <p:nvPr/>
        </p:nvPicPr>
        <p:blipFill>
          <a:blip r:embed="rId5">
            <a:alphaModFix/>
          </a:blip>
          <a:stretch>
            <a:fillRect/>
          </a:stretch>
        </p:blipFill>
        <p:spPr>
          <a:xfrm flipH="1" rot="1288032">
            <a:off x="4007356" y="3816829"/>
            <a:ext cx="535946" cy="50020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_1">
    <p:spTree>
      <p:nvGrpSpPr>
        <p:cNvPr id="1092" name="Shape 1092"/>
        <p:cNvGrpSpPr/>
        <p:nvPr/>
      </p:nvGrpSpPr>
      <p:grpSpPr>
        <a:xfrm>
          <a:off x="0" y="0"/>
          <a:ext cx="0" cy="0"/>
          <a:chOff x="0" y="0"/>
          <a:chExt cx="0" cy="0"/>
        </a:xfrm>
      </p:grpSpPr>
      <p:pic>
        <p:nvPicPr>
          <p:cNvPr id="1093" name="Google Shape;1093;p30"/>
          <p:cNvPicPr preferRelativeResize="0"/>
          <p:nvPr/>
        </p:nvPicPr>
        <p:blipFill>
          <a:blip r:embed="rId2">
            <a:alphaModFix/>
          </a:blip>
          <a:stretch>
            <a:fillRect/>
          </a:stretch>
        </p:blipFill>
        <p:spPr>
          <a:xfrm>
            <a:off x="6589614" y="-815952"/>
            <a:ext cx="2678861" cy="1939491"/>
          </a:xfrm>
          <a:prstGeom prst="rect">
            <a:avLst/>
          </a:prstGeom>
          <a:noFill/>
          <a:ln>
            <a:noFill/>
          </a:ln>
        </p:spPr>
      </p:pic>
      <p:pic>
        <p:nvPicPr>
          <p:cNvPr id="1094" name="Google Shape;1094;p30"/>
          <p:cNvPicPr preferRelativeResize="0"/>
          <p:nvPr/>
        </p:nvPicPr>
        <p:blipFill>
          <a:blip r:embed="rId3">
            <a:alphaModFix/>
          </a:blip>
          <a:stretch>
            <a:fillRect/>
          </a:stretch>
        </p:blipFill>
        <p:spPr>
          <a:xfrm>
            <a:off x="-1122200" y="-324913"/>
            <a:ext cx="3858901" cy="5793334"/>
          </a:xfrm>
          <a:prstGeom prst="rect">
            <a:avLst/>
          </a:prstGeom>
          <a:noFill/>
          <a:ln>
            <a:noFill/>
          </a:ln>
        </p:spPr>
      </p:pic>
      <p:pic>
        <p:nvPicPr>
          <p:cNvPr id="1095" name="Google Shape;1095;p30"/>
          <p:cNvPicPr preferRelativeResize="0"/>
          <p:nvPr/>
        </p:nvPicPr>
        <p:blipFill>
          <a:blip r:embed="rId4">
            <a:alphaModFix/>
          </a:blip>
          <a:stretch>
            <a:fillRect/>
          </a:stretch>
        </p:blipFill>
        <p:spPr>
          <a:xfrm rot="899988">
            <a:off x="7922656" y="4081000"/>
            <a:ext cx="1016239" cy="9471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4"/>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4"/>
          <p:cNvSpPr txBox="1"/>
          <p:nvPr>
            <p:ph idx="1" type="subTitle"/>
          </p:nvPr>
        </p:nvSpPr>
        <p:spPr>
          <a:xfrm>
            <a:off x="713225" y="1444725"/>
            <a:ext cx="7717500" cy="315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AutoNum type="arabicPeriod"/>
              <a:defRPr sz="1200"/>
            </a:lvl1pPr>
            <a:lvl2pPr lvl="1" rtl="0" algn="ctr">
              <a:lnSpc>
                <a:spcPct val="100000"/>
              </a:lnSpc>
              <a:spcBef>
                <a:spcPts val="0"/>
              </a:spcBef>
              <a:spcAft>
                <a:spcPts val="0"/>
              </a:spcAft>
              <a:buSzPts val="1400"/>
              <a:buAutoNum type="alphaLcPeriod"/>
              <a:defRPr sz="1600"/>
            </a:lvl2pPr>
            <a:lvl3pPr lvl="2" rtl="0" algn="ctr">
              <a:lnSpc>
                <a:spcPct val="100000"/>
              </a:lnSpc>
              <a:spcBef>
                <a:spcPts val="0"/>
              </a:spcBef>
              <a:spcAft>
                <a:spcPts val="0"/>
              </a:spcAft>
              <a:buSzPts val="1400"/>
              <a:buAutoNum type="romanLcPeriod"/>
              <a:defRPr sz="1600"/>
            </a:lvl3pPr>
            <a:lvl4pPr lvl="3" rtl="0" algn="ctr">
              <a:lnSpc>
                <a:spcPct val="100000"/>
              </a:lnSpc>
              <a:spcBef>
                <a:spcPts val="0"/>
              </a:spcBef>
              <a:spcAft>
                <a:spcPts val="0"/>
              </a:spcAft>
              <a:buSzPts val="1400"/>
              <a:buAutoNum type="arabicPeriod"/>
              <a:defRPr sz="1600"/>
            </a:lvl4pPr>
            <a:lvl5pPr lvl="4" rtl="0" algn="ctr">
              <a:lnSpc>
                <a:spcPct val="100000"/>
              </a:lnSpc>
              <a:spcBef>
                <a:spcPts val="0"/>
              </a:spcBef>
              <a:spcAft>
                <a:spcPts val="0"/>
              </a:spcAft>
              <a:buSzPts val="1400"/>
              <a:buAutoNum type="alphaLcPeriod"/>
              <a:defRPr sz="1600"/>
            </a:lvl5pPr>
            <a:lvl6pPr lvl="5" rtl="0" algn="ctr">
              <a:lnSpc>
                <a:spcPct val="100000"/>
              </a:lnSpc>
              <a:spcBef>
                <a:spcPts val="0"/>
              </a:spcBef>
              <a:spcAft>
                <a:spcPts val="0"/>
              </a:spcAft>
              <a:buSzPts val="1400"/>
              <a:buAutoNum type="romanLcPeriod"/>
              <a:defRPr sz="1600"/>
            </a:lvl6pPr>
            <a:lvl7pPr lvl="6" rtl="0" algn="ctr">
              <a:lnSpc>
                <a:spcPct val="100000"/>
              </a:lnSpc>
              <a:spcBef>
                <a:spcPts val="0"/>
              </a:spcBef>
              <a:spcAft>
                <a:spcPts val="0"/>
              </a:spcAft>
              <a:buSzPts val="1400"/>
              <a:buAutoNum type="arabicPeriod"/>
              <a:defRPr sz="1600"/>
            </a:lvl7pPr>
            <a:lvl8pPr lvl="7" rtl="0" algn="ctr">
              <a:lnSpc>
                <a:spcPct val="100000"/>
              </a:lnSpc>
              <a:spcBef>
                <a:spcPts val="0"/>
              </a:spcBef>
              <a:spcAft>
                <a:spcPts val="0"/>
              </a:spcAft>
              <a:buSzPts val="1400"/>
              <a:buAutoNum type="alphaLcPeriod"/>
              <a:defRPr sz="1600"/>
            </a:lvl8pPr>
            <a:lvl9pPr lvl="8" rtl="0" algn="ctr">
              <a:lnSpc>
                <a:spcPct val="100000"/>
              </a:lnSpc>
              <a:spcBef>
                <a:spcPts val="0"/>
              </a:spcBef>
              <a:spcAft>
                <a:spcPts val="0"/>
              </a:spcAft>
              <a:buSzPts val="1400"/>
              <a:buAutoNum type="romanLcPeriod"/>
              <a:defRPr sz="1600"/>
            </a:lvl9pPr>
          </a:lstStyle>
          <a:p/>
        </p:txBody>
      </p:sp>
      <p:grpSp>
        <p:nvGrpSpPr>
          <p:cNvPr id="193" name="Google Shape;193;p4"/>
          <p:cNvGrpSpPr/>
          <p:nvPr/>
        </p:nvGrpSpPr>
        <p:grpSpPr>
          <a:xfrm>
            <a:off x="8430725" y="1996213"/>
            <a:ext cx="451641" cy="1340475"/>
            <a:chOff x="9385150" y="1954263"/>
            <a:chExt cx="451641" cy="1340475"/>
          </a:xfrm>
        </p:grpSpPr>
        <p:grpSp>
          <p:nvGrpSpPr>
            <p:cNvPr id="194" name="Google Shape;194;p4"/>
            <p:cNvGrpSpPr/>
            <p:nvPr/>
          </p:nvGrpSpPr>
          <p:grpSpPr>
            <a:xfrm>
              <a:off x="9589683" y="1954263"/>
              <a:ext cx="42575" cy="1340475"/>
              <a:chOff x="9703875" y="1954263"/>
              <a:chExt cx="42575" cy="1340475"/>
            </a:xfrm>
          </p:grpSpPr>
          <p:sp>
            <p:nvSpPr>
              <p:cNvPr id="195" name="Google Shape;195;p4"/>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4"/>
            <p:cNvGrpSpPr/>
            <p:nvPr/>
          </p:nvGrpSpPr>
          <p:grpSpPr>
            <a:xfrm>
              <a:off x="9487417" y="1954263"/>
              <a:ext cx="42575" cy="1340475"/>
              <a:chOff x="9544525" y="1954263"/>
              <a:chExt cx="42575" cy="1340475"/>
            </a:xfrm>
          </p:grpSpPr>
          <p:sp>
            <p:nvSpPr>
              <p:cNvPr id="203" name="Google Shape;203;p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4"/>
            <p:cNvGrpSpPr/>
            <p:nvPr/>
          </p:nvGrpSpPr>
          <p:grpSpPr>
            <a:xfrm>
              <a:off x="9385150" y="1954263"/>
              <a:ext cx="42575" cy="1340475"/>
              <a:chOff x="9385150" y="1954263"/>
              <a:chExt cx="42575" cy="1340475"/>
            </a:xfrm>
          </p:grpSpPr>
          <p:sp>
            <p:nvSpPr>
              <p:cNvPr id="211" name="Google Shape;211;p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4"/>
            <p:cNvGrpSpPr/>
            <p:nvPr/>
          </p:nvGrpSpPr>
          <p:grpSpPr>
            <a:xfrm>
              <a:off x="9794216" y="1954263"/>
              <a:ext cx="42575" cy="1340475"/>
              <a:chOff x="9544525" y="1954263"/>
              <a:chExt cx="42575" cy="1340475"/>
            </a:xfrm>
          </p:grpSpPr>
          <p:sp>
            <p:nvSpPr>
              <p:cNvPr id="219" name="Google Shape;219;p4"/>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4"/>
            <p:cNvGrpSpPr/>
            <p:nvPr/>
          </p:nvGrpSpPr>
          <p:grpSpPr>
            <a:xfrm>
              <a:off x="9691950" y="1954263"/>
              <a:ext cx="42575" cy="1340475"/>
              <a:chOff x="9385150" y="1954263"/>
              <a:chExt cx="42575" cy="1340475"/>
            </a:xfrm>
          </p:grpSpPr>
          <p:sp>
            <p:nvSpPr>
              <p:cNvPr id="227" name="Google Shape;227;p4"/>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4" name="Shape 234"/>
        <p:cNvGrpSpPr/>
        <p:nvPr/>
      </p:nvGrpSpPr>
      <p:grpSpPr>
        <a:xfrm>
          <a:off x="0" y="0"/>
          <a:ext cx="0" cy="0"/>
          <a:chOff x="0" y="0"/>
          <a:chExt cx="0" cy="0"/>
        </a:xfrm>
      </p:grpSpPr>
      <p:sp>
        <p:nvSpPr>
          <p:cNvPr id="235" name="Google Shape;235;p5"/>
          <p:cNvSpPr txBox="1"/>
          <p:nvPr>
            <p:ph type="title"/>
          </p:nvPr>
        </p:nvSpPr>
        <p:spPr>
          <a:xfrm>
            <a:off x="4288625" y="933300"/>
            <a:ext cx="4134000" cy="407400"/>
          </a:xfrm>
          <a:prstGeom prst="rect">
            <a:avLst/>
          </a:prstGeom>
        </p:spPr>
        <p:txBody>
          <a:bodyPr anchorCtr="0" anchor="t" bIns="0" lIns="0" spcFirstLastPara="1" rIns="0" wrap="square" tIns="0">
            <a:noAutofit/>
          </a:bodyPr>
          <a:lstStyle>
            <a:lvl1pPr indent="0" lvl="0" marL="0" marR="0" rtl="0" algn="l">
              <a:lnSpc>
                <a:spcPct val="100000"/>
              </a:lnSpc>
              <a:spcBef>
                <a:spcPts val="0"/>
              </a:spcBef>
              <a:spcAft>
                <a:spcPts val="0"/>
              </a:spcAft>
              <a:buSzPts val="2800"/>
              <a:buNone/>
              <a:defRPr sz="26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6" name="Google Shape;236;p5"/>
          <p:cNvSpPr txBox="1"/>
          <p:nvPr>
            <p:ph idx="2" type="title"/>
          </p:nvPr>
        </p:nvSpPr>
        <p:spPr>
          <a:xfrm>
            <a:off x="4296776" y="2826600"/>
            <a:ext cx="4134000" cy="5394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b="1" sz="2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5"/>
          <p:cNvSpPr txBox="1"/>
          <p:nvPr>
            <p:ph idx="1" type="subTitle"/>
          </p:nvPr>
        </p:nvSpPr>
        <p:spPr>
          <a:xfrm>
            <a:off x="4299053" y="3391002"/>
            <a:ext cx="3145500" cy="1024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8" name="Google Shape;238;p5"/>
          <p:cNvSpPr txBox="1"/>
          <p:nvPr>
            <p:ph idx="3" type="subTitle"/>
          </p:nvPr>
        </p:nvSpPr>
        <p:spPr>
          <a:xfrm>
            <a:off x="4288625" y="1420200"/>
            <a:ext cx="3141300" cy="1027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39" name="Google Shape;239;p5"/>
          <p:cNvPicPr preferRelativeResize="0"/>
          <p:nvPr/>
        </p:nvPicPr>
        <p:blipFill>
          <a:blip r:embed="rId2">
            <a:alphaModFix/>
          </a:blip>
          <a:stretch>
            <a:fillRect/>
          </a:stretch>
        </p:blipFill>
        <p:spPr>
          <a:xfrm rot="899999">
            <a:off x="8269818" y="4381629"/>
            <a:ext cx="321896" cy="300100"/>
          </a:xfrm>
          <a:prstGeom prst="rect">
            <a:avLst/>
          </a:prstGeom>
          <a:noFill/>
          <a:ln>
            <a:noFill/>
          </a:ln>
        </p:spPr>
      </p:pic>
      <p:pic>
        <p:nvPicPr>
          <p:cNvPr id="240" name="Google Shape;240;p5"/>
          <p:cNvPicPr preferRelativeResize="0"/>
          <p:nvPr/>
        </p:nvPicPr>
        <p:blipFill>
          <a:blip r:embed="rId3">
            <a:alphaModFix/>
          </a:blip>
          <a:stretch>
            <a:fillRect/>
          </a:stretch>
        </p:blipFill>
        <p:spPr>
          <a:xfrm rot="899987">
            <a:off x="7311269" y="89567"/>
            <a:ext cx="535946" cy="500209"/>
          </a:xfrm>
          <a:prstGeom prst="rect">
            <a:avLst/>
          </a:prstGeom>
          <a:noFill/>
          <a:ln>
            <a:noFill/>
          </a:ln>
        </p:spPr>
      </p:pic>
      <p:pic>
        <p:nvPicPr>
          <p:cNvPr id="241" name="Google Shape;241;p5"/>
          <p:cNvPicPr preferRelativeResize="0"/>
          <p:nvPr/>
        </p:nvPicPr>
        <p:blipFill>
          <a:blip r:embed="rId4">
            <a:alphaModFix/>
          </a:blip>
          <a:stretch>
            <a:fillRect/>
          </a:stretch>
        </p:blipFill>
        <p:spPr>
          <a:xfrm flipH="1" rot="-900008">
            <a:off x="8691366" y="900348"/>
            <a:ext cx="410087" cy="3827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pic>
        <p:nvPicPr>
          <p:cNvPr id="243" name="Google Shape;243;p6"/>
          <p:cNvPicPr preferRelativeResize="0"/>
          <p:nvPr/>
        </p:nvPicPr>
        <p:blipFill>
          <a:blip r:embed="rId2">
            <a:alphaModFix/>
          </a:blip>
          <a:stretch>
            <a:fillRect/>
          </a:stretch>
        </p:blipFill>
        <p:spPr>
          <a:xfrm rot="899999">
            <a:off x="141331" y="1777704"/>
            <a:ext cx="321896" cy="300100"/>
          </a:xfrm>
          <a:prstGeom prst="rect">
            <a:avLst/>
          </a:prstGeom>
          <a:noFill/>
          <a:ln>
            <a:noFill/>
          </a:ln>
        </p:spPr>
      </p:pic>
      <p:grpSp>
        <p:nvGrpSpPr>
          <p:cNvPr id="244" name="Google Shape;244;p6"/>
          <p:cNvGrpSpPr/>
          <p:nvPr/>
        </p:nvGrpSpPr>
        <p:grpSpPr>
          <a:xfrm>
            <a:off x="8612900" y="3380513"/>
            <a:ext cx="451641" cy="1340475"/>
            <a:chOff x="9385150" y="1954263"/>
            <a:chExt cx="451641" cy="1340475"/>
          </a:xfrm>
        </p:grpSpPr>
        <p:grpSp>
          <p:nvGrpSpPr>
            <p:cNvPr id="245" name="Google Shape;245;p6"/>
            <p:cNvGrpSpPr/>
            <p:nvPr/>
          </p:nvGrpSpPr>
          <p:grpSpPr>
            <a:xfrm>
              <a:off x="9589683" y="1954263"/>
              <a:ext cx="42575" cy="1340475"/>
              <a:chOff x="9703875" y="1954263"/>
              <a:chExt cx="42575" cy="1340475"/>
            </a:xfrm>
          </p:grpSpPr>
          <p:sp>
            <p:nvSpPr>
              <p:cNvPr id="246" name="Google Shape;246;p6"/>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9487417" y="1954263"/>
              <a:ext cx="42575" cy="1340475"/>
              <a:chOff x="9544525" y="1954263"/>
              <a:chExt cx="42575" cy="1340475"/>
            </a:xfrm>
          </p:grpSpPr>
          <p:sp>
            <p:nvSpPr>
              <p:cNvPr id="254" name="Google Shape;254;p6"/>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6"/>
            <p:cNvGrpSpPr/>
            <p:nvPr/>
          </p:nvGrpSpPr>
          <p:grpSpPr>
            <a:xfrm>
              <a:off x="9385150" y="1954263"/>
              <a:ext cx="42575" cy="1340475"/>
              <a:chOff x="9385150" y="1954263"/>
              <a:chExt cx="42575" cy="1340475"/>
            </a:xfrm>
          </p:grpSpPr>
          <p:sp>
            <p:nvSpPr>
              <p:cNvPr id="262" name="Google Shape;262;p6"/>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6"/>
            <p:cNvGrpSpPr/>
            <p:nvPr/>
          </p:nvGrpSpPr>
          <p:grpSpPr>
            <a:xfrm>
              <a:off x="9794216" y="1954263"/>
              <a:ext cx="42575" cy="1340475"/>
              <a:chOff x="9544525" y="1954263"/>
              <a:chExt cx="42575" cy="1340475"/>
            </a:xfrm>
          </p:grpSpPr>
          <p:sp>
            <p:nvSpPr>
              <p:cNvPr id="270" name="Google Shape;270;p6"/>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6"/>
            <p:cNvGrpSpPr/>
            <p:nvPr/>
          </p:nvGrpSpPr>
          <p:grpSpPr>
            <a:xfrm>
              <a:off x="9691950" y="1954263"/>
              <a:ext cx="42575" cy="1340475"/>
              <a:chOff x="9385150" y="1954263"/>
              <a:chExt cx="42575" cy="1340475"/>
            </a:xfrm>
          </p:grpSpPr>
          <p:sp>
            <p:nvSpPr>
              <p:cNvPr id="278" name="Google Shape;278;p6"/>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5" name="Google Shape;285;p6"/>
          <p:cNvPicPr preferRelativeResize="0"/>
          <p:nvPr/>
        </p:nvPicPr>
        <p:blipFill>
          <a:blip r:embed="rId3">
            <a:alphaModFix/>
          </a:blip>
          <a:stretch>
            <a:fillRect/>
          </a:stretch>
        </p:blipFill>
        <p:spPr>
          <a:xfrm rot="899987">
            <a:off x="445244" y="289392"/>
            <a:ext cx="535946" cy="500209"/>
          </a:xfrm>
          <a:prstGeom prst="rect">
            <a:avLst/>
          </a:prstGeom>
          <a:noFill/>
          <a:ln>
            <a:noFill/>
          </a:ln>
        </p:spPr>
      </p:pic>
      <p:pic>
        <p:nvPicPr>
          <p:cNvPr id="286" name="Google Shape;286;p6"/>
          <p:cNvPicPr preferRelativeResize="0"/>
          <p:nvPr/>
        </p:nvPicPr>
        <p:blipFill>
          <a:blip r:embed="rId4">
            <a:alphaModFix/>
          </a:blip>
          <a:stretch>
            <a:fillRect/>
          </a:stretch>
        </p:blipFill>
        <p:spPr>
          <a:xfrm rot="900000">
            <a:off x="6847153" y="-393006"/>
            <a:ext cx="1018695" cy="949418"/>
          </a:xfrm>
          <a:prstGeom prst="rect">
            <a:avLst/>
          </a:prstGeom>
          <a:noFill/>
          <a:ln>
            <a:noFill/>
          </a:ln>
        </p:spPr>
      </p:pic>
      <p:pic>
        <p:nvPicPr>
          <p:cNvPr id="287" name="Google Shape;287;p6"/>
          <p:cNvPicPr preferRelativeResize="0"/>
          <p:nvPr/>
        </p:nvPicPr>
        <p:blipFill>
          <a:blip r:embed="rId2">
            <a:alphaModFix/>
          </a:blip>
          <a:stretch>
            <a:fillRect/>
          </a:stretch>
        </p:blipFill>
        <p:spPr>
          <a:xfrm rot="899999">
            <a:off x="8506309" y="1307147"/>
            <a:ext cx="321896" cy="300100"/>
          </a:xfrm>
          <a:prstGeom prst="rect">
            <a:avLst/>
          </a:prstGeom>
          <a:noFill/>
          <a:ln>
            <a:noFill/>
          </a:ln>
        </p:spPr>
      </p:pic>
      <p:sp>
        <p:nvSpPr>
          <p:cNvPr id="288" name="Google Shape;288;p6"/>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9" name="Shape 289"/>
        <p:cNvGrpSpPr/>
        <p:nvPr/>
      </p:nvGrpSpPr>
      <p:grpSpPr>
        <a:xfrm>
          <a:off x="0" y="0"/>
          <a:ext cx="0" cy="0"/>
          <a:chOff x="0" y="0"/>
          <a:chExt cx="0" cy="0"/>
        </a:xfrm>
      </p:grpSpPr>
      <p:sp>
        <p:nvSpPr>
          <p:cNvPr id="290" name="Google Shape;290;p7"/>
          <p:cNvSpPr txBox="1"/>
          <p:nvPr>
            <p:ph idx="1" type="subTitle"/>
          </p:nvPr>
        </p:nvSpPr>
        <p:spPr>
          <a:xfrm>
            <a:off x="963000" y="1678950"/>
            <a:ext cx="4285800" cy="2280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600"/>
              <a:buFont typeface="Lato"/>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291" name="Google Shape;291;p7"/>
          <p:cNvSpPr txBox="1"/>
          <p:nvPr>
            <p:ph type="title"/>
          </p:nvPr>
        </p:nvSpPr>
        <p:spPr>
          <a:xfrm>
            <a:off x="713225" y="445025"/>
            <a:ext cx="7717500" cy="572700"/>
          </a:xfrm>
          <a:prstGeom prst="rect">
            <a:avLst/>
          </a:prstGeom>
        </p:spPr>
        <p:txBody>
          <a:bodyPr anchorCtr="0" anchor="b" bIns="0" lIns="0" spcFirstLastPara="1" rIns="0" wrap="square" tIns="0">
            <a:noAutofit/>
          </a:bodyPr>
          <a:lstStyle>
            <a:lvl1pPr lvl="0" rtl="0" algn="ctr">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2" name="Google Shape;292;p7"/>
          <p:cNvGrpSpPr/>
          <p:nvPr/>
        </p:nvGrpSpPr>
        <p:grpSpPr>
          <a:xfrm>
            <a:off x="261588" y="3959238"/>
            <a:ext cx="451641" cy="1340475"/>
            <a:chOff x="9385150" y="1954263"/>
            <a:chExt cx="451641" cy="1340475"/>
          </a:xfrm>
        </p:grpSpPr>
        <p:grpSp>
          <p:nvGrpSpPr>
            <p:cNvPr id="293" name="Google Shape;293;p7"/>
            <p:cNvGrpSpPr/>
            <p:nvPr/>
          </p:nvGrpSpPr>
          <p:grpSpPr>
            <a:xfrm>
              <a:off x="9589683" y="1954263"/>
              <a:ext cx="42575" cy="1340475"/>
              <a:chOff x="9703875" y="1954263"/>
              <a:chExt cx="42575" cy="1340475"/>
            </a:xfrm>
          </p:grpSpPr>
          <p:sp>
            <p:nvSpPr>
              <p:cNvPr id="294" name="Google Shape;294;p7"/>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7"/>
            <p:cNvGrpSpPr/>
            <p:nvPr/>
          </p:nvGrpSpPr>
          <p:grpSpPr>
            <a:xfrm>
              <a:off x="9487417" y="1954263"/>
              <a:ext cx="42575" cy="1340475"/>
              <a:chOff x="9544525" y="1954263"/>
              <a:chExt cx="42575" cy="1340475"/>
            </a:xfrm>
          </p:grpSpPr>
          <p:sp>
            <p:nvSpPr>
              <p:cNvPr id="302" name="Google Shape;302;p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7"/>
            <p:cNvGrpSpPr/>
            <p:nvPr/>
          </p:nvGrpSpPr>
          <p:grpSpPr>
            <a:xfrm>
              <a:off x="9385150" y="1954263"/>
              <a:ext cx="42575" cy="1340475"/>
              <a:chOff x="9385150" y="1954263"/>
              <a:chExt cx="42575" cy="1340475"/>
            </a:xfrm>
          </p:grpSpPr>
          <p:sp>
            <p:nvSpPr>
              <p:cNvPr id="310" name="Google Shape;310;p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7"/>
            <p:cNvGrpSpPr/>
            <p:nvPr/>
          </p:nvGrpSpPr>
          <p:grpSpPr>
            <a:xfrm>
              <a:off x="9794216" y="1954263"/>
              <a:ext cx="42575" cy="1340475"/>
              <a:chOff x="9544525" y="1954263"/>
              <a:chExt cx="42575" cy="1340475"/>
            </a:xfrm>
          </p:grpSpPr>
          <p:sp>
            <p:nvSpPr>
              <p:cNvPr id="318" name="Google Shape;318;p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7"/>
            <p:cNvGrpSpPr/>
            <p:nvPr/>
          </p:nvGrpSpPr>
          <p:grpSpPr>
            <a:xfrm>
              <a:off x="9691950" y="1954263"/>
              <a:ext cx="42575" cy="1340475"/>
              <a:chOff x="9385150" y="1954263"/>
              <a:chExt cx="42575" cy="1340475"/>
            </a:xfrm>
          </p:grpSpPr>
          <p:sp>
            <p:nvSpPr>
              <p:cNvPr id="326" name="Google Shape;326;p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 name="Google Shape;333;p7"/>
          <p:cNvGrpSpPr/>
          <p:nvPr/>
        </p:nvGrpSpPr>
        <p:grpSpPr>
          <a:xfrm>
            <a:off x="8430763" y="-236037"/>
            <a:ext cx="451641" cy="1340475"/>
            <a:chOff x="9385150" y="1954263"/>
            <a:chExt cx="451641" cy="1340475"/>
          </a:xfrm>
        </p:grpSpPr>
        <p:grpSp>
          <p:nvGrpSpPr>
            <p:cNvPr id="334" name="Google Shape;334;p7"/>
            <p:cNvGrpSpPr/>
            <p:nvPr/>
          </p:nvGrpSpPr>
          <p:grpSpPr>
            <a:xfrm>
              <a:off x="9589683" y="1954263"/>
              <a:ext cx="42575" cy="1340475"/>
              <a:chOff x="9703875" y="1954263"/>
              <a:chExt cx="42575" cy="1340475"/>
            </a:xfrm>
          </p:grpSpPr>
          <p:sp>
            <p:nvSpPr>
              <p:cNvPr id="335" name="Google Shape;335;p7"/>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7"/>
            <p:cNvGrpSpPr/>
            <p:nvPr/>
          </p:nvGrpSpPr>
          <p:grpSpPr>
            <a:xfrm>
              <a:off x="9487417" y="1954263"/>
              <a:ext cx="42575" cy="1340475"/>
              <a:chOff x="9544525" y="1954263"/>
              <a:chExt cx="42575" cy="1340475"/>
            </a:xfrm>
          </p:grpSpPr>
          <p:sp>
            <p:nvSpPr>
              <p:cNvPr id="343" name="Google Shape;343;p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7"/>
            <p:cNvGrpSpPr/>
            <p:nvPr/>
          </p:nvGrpSpPr>
          <p:grpSpPr>
            <a:xfrm>
              <a:off x="9385150" y="1954263"/>
              <a:ext cx="42575" cy="1340475"/>
              <a:chOff x="9385150" y="1954263"/>
              <a:chExt cx="42575" cy="1340475"/>
            </a:xfrm>
          </p:grpSpPr>
          <p:sp>
            <p:nvSpPr>
              <p:cNvPr id="351" name="Google Shape;351;p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a:off x="9794216" y="1954263"/>
              <a:ext cx="42575" cy="1340475"/>
              <a:chOff x="9544525" y="1954263"/>
              <a:chExt cx="42575" cy="1340475"/>
            </a:xfrm>
          </p:grpSpPr>
          <p:sp>
            <p:nvSpPr>
              <p:cNvPr id="359" name="Google Shape;359;p7"/>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7"/>
            <p:cNvGrpSpPr/>
            <p:nvPr/>
          </p:nvGrpSpPr>
          <p:grpSpPr>
            <a:xfrm>
              <a:off x="9691950" y="1954263"/>
              <a:ext cx="42575" cy="1340475"/>
              <a:chOff x="9385150" y="1954263"/>
              <a:chExt cx="42575" cy="1340475"/>
            </a:xfrm>
          </p:grpSpPr>
          <p:sp>
            <p:nvSpPr>
              <p:cNvPr id="367" name="Google Shape;367;p7"/>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4" name="Shape 374"/>
        <p:cNvGrpSpPr/>
        <p:nvPr/>
      </p:nvGrpSpPr>
      <p:grpSpPr>
        <a:xfrm>
          <a:off x="0" y="0"/>
          <a:ext cx="0" cy="0"/>
          <a:chOff x="0" y="0"/>
          <a:chExt cx="0" cy="0"/>
        </a:xfrm>
      </p:grpSpPr>
      <p:sp>
        <p:nvSpPr>
          <p:cNvPr id="375" name="Google Shape;375;p8"/>
          <p:cNvSpPr txBox="1"/>
          <p:nvPr>
            <p:ph type="title"/>
          </p:nvPr>
        </p:nvSpPr>
        <p:spPr>
          <a:xfrm>
            <a:off x="1388100" y="698375"/>
            <a:ext cx="6367800" cy="1871100"/>
          </a:xfrm>
          <a:prstGeom prst="rect">
            <a:avLst/>
          </a:prstGeom>
        </p:spPr>
        <p:txBody>
          <a:bodyPr anchorCtr="0" anchor="ctr" bIns="0" lIns="0" spcFirstLastPara="1" rIns="0" wrap="square" tIns="0">
            <a:noAutofit/>
          </a:bodyPr>
          <a:lstStyle>
            <a:lvl1pPr lvl="0" algn="r">
              <a:lnSpc>
                <a:spcPct val="80000"/>
              </a:lnSpc>
              <a:spcBef>
                <a:spcPts val="0"/>
              </a:spcBef>
              <a:spcAft>
                <a:spcPts val="0"/>
              </a:spcAft>
              <a:buSzPts val="4800"/>
              <a:buNone/>
              <a:defRPr sz="6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6" name="Shape 376"/>
        <p:cNvGrpSpPr/>
        <p:nvPr/>
      </p:nvGrpSpPr>
      <p:grpSpPr>
        <a:xfrm>
          <a:off x="0" y="0"/>
          <a:ext cx="0" cy="0"/>
          <a:chOff x="0" y="0"/>
          <a:chExt cx="0" cy="0"/>
        </a:xfrm>
      </p:grpSpPr>
      <p:sp>
        <p:nvSpPr>
          <p:cNvPr id="377" name="Google Shape;377;p9"/>
          <p:cNvSpPr txBox="1"/>
          <p:nvPr>
            <p:ph type="title"/>
          </p:nvPr>
        </p:nvSpPr>
        <p:spPr>
          <a:xfrm>
            <a:off x="1371600" y="2164500"/>
            <a:ext cx="6400800" cy="705600"/>
          </a:xfrm>
          <a:prstGeom prst="rect">
            <a:avLst/>
          </a:prstGeom>
        </p:spPr>
        <p:txBody>
          <a:bodyPr anchorCtr="0" anchor="t" bIns="0" lIns="0" spcFirstLastPara="1" rIns="0" wrap="square" tIns="0">
            <a:noAutofit/>
          </a:bodyPr>
          <a:lstStyle>
            <a:lvl1pPr lvl="0" algn="ct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8" name="Google Shape;378;p9"/>
          <p:cNvSpPr txBox="1"/>
          <p:nvPr>
            <p:ph idx="1" type="subTitle"/>
          </p:nvPr>
        </p:nvSpPr>
        <p:spPr>
          <a:xfrm>
            <a:off x="1371600" y="3124800"/>
            <a:ext cx="6400800" cy="8148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9" name="Shape 379"/>
        <p:cNvGrpSpPr/>
        <p:nvPr/>
      </p:nvGrpSpPr>
      <p:grpSpPr>
        <a:xfrm>
          <a:off x="0" y="0"/>
          <a:ext cx="0" cy="0"/>
          <a:chOff x="0" y="0"/>
          <a:chExt cx="0" cy="0"/>
        </a:xfrm>
      </p:grpSpPr>
      <p:sp>
        <p:nvSpPr>
          <p:cNvPr id="380" name="Google Shape;380;p10"/>
          <p:cNvSpPr txBox="1"/>
          <p:nvPr>
            <p:ph idx="1" type="body"/>
          </p:nvPr>
        </p:nvSpPr>
        <p:spPr>
          <a:xfrm>
            <a:off x="2834230" y="3912025"/>
            <a:ext cx="4435200" cy="732300"/>
          </a:xfrm>
          <a:prstGeom prst="rect">
            <a:avLst/>
          </a:prstGeom>
        </p:spPr>
        <p:txBody>
          <a:bodyPr anchorCtr="0" anchor="t" bIns="0" lIns="0" spcFirstLastPara="1" rIns="0" wrap="square" tIns="0">
            <a:noAutofit/>
          </a:bodyPr>
          <a:lstStyle>
            <a:lvl1pPr indent="-228600" lvl="0" marL="457200" algn="r">
              <a:lnSpc>
                <a:spcPct val="80000"/>
              </a:lnSpc>
              <a:spcBef>
                <a:spcPts val="0"/>
              </a:spcBef>
              <a:spcAft>
                <a:spcPts val="0"/>
              </a:spcAft>
              <a:buSzPts val="1800"/>
              <a:buNone/>
              <a:defRPr b="1" sz="3000">
                <a:latin typeface="Lexend"/>
                <a:ea typeface="Lexend"/>
                <a:cs typeface="Lexend"/>
                <a:sym typeface="Lexend"/>
              </a:defRPr>
            </a:lvl1pPr>
          </a:lstStyle>
          <a:p/>
        </p:txBody>
      </p:sp>
      <p:grpSp>
        <p:nvGrpSpPr>
          <p:cNvPr id="381" name="Google Shape;381;p10"/>
          <p:cNvGrpSpPr/>
          <p:nvPr/>
        </p:nvGrpSpPr>
        <p:grpSpPr>
          <a:xfrm>
            <a:off x="211250" y="0"/>
            <a:ext cx="451641" cy="1340475"/>
            <a:chOff x="9385150" y="1954263"/>
            <a:chExt cx="451641" cy="1340475"/>
          </a:xfrm>
        </p:grpSpPr>
        <p:grpSp>
          <p:nvGrpSpPr>
            <p:cNvPr id="382" name="Google Shape;382;p10"/>
            <p:cNvGrpSpPr/>
            <p:nvPr/>
          </p:nvGrpSpPr>
          <p:grpSpPr>
            <a:xfrm>
              <a:off x="9589683" y="1954263"/>
              <a:ext cx="42575" cy="1340475"/>
              <a:chOff x="9703875" y="1954263"/>
              <a:chExt cx="42575" cy="1340475"/>
            </a:xfrm>
          </p:grpSpPr>
          <p:sp>
            <p:nvSpPr>
              <p:cNvPr id="383" name="Google Shape;383;p10"/>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0"/>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0"/>
            <p:cNvGrpSpPr/>
            <p:nvPr/>
          </p:nvGrpSpPr>
          <p:grpSpPr>
            <a:xfrm>
              <a:off x="9487417" y="1954263"/>
              <a:ext cx="42575" cy="1340475"/>
              <a:chOff x="9544525" y="1954263"/>
              <a:chExt cx="42575" cy="1340475"/>
            </a:xfrm>
          </p:grpSpPr>
          <p:sp>
            <p:nvSpPr>
              <p:cNvPr id="391" name="Google Shape;391;p10"/>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0"/>
            <p:cNvGrpSpPr/>
            <p:nvPr/>
          </p:nvGrpSpPr>
          <p:grpSpPr>
            <a:xfrm>
              <a:off x="9385150" y="1954263"/>
              <a:ext cx="42575" cy="1340475"/>
              <a:chOff x="9385150" y="1954263"/>
              <a:chExt cx="42575" cy="1340475"/>
            </a:xfrm>
          </p:grpSpPr>
          <p:sp>
            <p:nvSpPr>
              <p:cNvPr id="399" name="Google Shape;399;p10"/>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10"/>
            <p:cNvGrpSpPr/>
            <p:nvPr/>
          </p:nvGrpSpPr>
          <p:grpSpPr>
            <a:xfrm>
              <a:off x="9794216" y="1954263"/>
              <a:ext cx="42575" cy="1340475"/>
              <a:chOff x="9544525" y="1954263"/>
              <a:chExt cx="42575" cy="1340475"/>
            </a:xfrm>
          </p:grpSpPr>
          <p:sp>
            <p:nvSpPr>
              <p:cNvPr id="407" name="Google Shape;407;p10"/>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0"/>
            <p:cNvGrpSpPr/>
            <p:nvPr/>
          </p:nvGrpSpPr>
          <p:grpSpPr>
            <a:xfrm>
              <a:off x="9691950" y="1954263"/>
              <a:ext cx="42575" cy="1340475"/>
              <a:chOff x="9385150" y="1954263"/>
              <a:chExt cx="42575" cy="1340475"/>
            </a:xfrm>
          </p:grpSpPr>
          <p:sp>
            <p:nvSpPr>
              <p:cNvPr id="415" name="Google Shape;415;p10"/>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 name="Google Shape;422;p10"/>
          <p:cNvGrpSpPr/>
          <p:nvPr/>
        </p:nvGrpSpPr>
        <p:grpSpPr>
          <a:xfrm>
            <a:off x="8692350" y="1906388"/>
            <a:ext cx="451641" cy="1340475"/>
            <a:chOff x="9385150" y="1954263"/>
            <a:chExt cx="451641" cy="1340475"/>
          </a:xfrm>
        </p:grpSpPr>
        <p:grpSp>
          <p:nvGrpSpPr>
            <p:cNvPr id="423" name="Google Shape;423;p10"/>
            <p:cNvGrpSpPr/>
            <p:nvPr/>
          </p:nvGrpSpPr>
          <p:grpSpPr>
            <a:xfrm>
              <a:off x="9589683" y="1954263"/>
              <a:ext cx="42575" cy="1340475"/>
              <a:chOff x="9703875" y="1954263"/>
              <a:chExt cx="42575" cy="1340475"/>
            </a:xfrm>
          </p:grpSpPr>
          <p:sp>
            <p:nvSpPr>
              <p:cNvPr id="424" name="Google Shape;424;p10"/>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10"/>
            <p:cNvGrpSpPr/>
            <p:nvPr/>
          </p:nvGrpSpPr>
          <p:grpSpPr>
            <a:xfrm>
              <a:off x="9487417" y="1954263"/>
              <a:ext cx="42575" cy="1340475"/>
              <a:chOff x="9544525" y="1954263"/>
              <a:chExt cx="42575" cy="1340475"/>
            </a:xfrm>
          </p:grpSpPr>
          <p:sp>
            <p:nvSpPr>
              <p:cNvPr id="432" name="Google Shape;432;p10"/>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10"/>
            <p:cNvGrpSpPr/>
            <p:nvPr/>
          </p:nvGrpSpPr>
          <p:grpSpPr>
            <a:xfrm>
              <a:off x="9385150" y="1954263"/>
              <a:ext cx="42575" cy="1340475"/>
              <a:chOff x="9385150" y="1954263"/>
              <a:chExt cx="42575" cy="1340475"/>
            </a:xfrm>
          </p:grpSpPr>
          <p:sp>
            <p:nvSpPr>
              <p:cNvPr id="440" name="Google Shape;440;p10"/>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10"/>
            <p:cNvGrpSpPr/>
            <p:nvPr/>
          </p:nvGrpSpPr>
          <p:grpSpPr>
            <a:xfrm>
              <a:off x="9794216" y="1954263"/>
              <a:ext cx="42575" cy="1340475"/>
              <a:chOff x="9544525" y="1954263"/>
              <a:chExt cx="42575" cy="1340475"/>
            </a:xfrm>
          </p:grpSpPr>
          <p:sp>
            <p:nvSpPr>
              <p:cNvPr id="448" name="Google Shape;448;p10"/>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10"/>
            <p:cNvGrpSpPr/>
            <p:nvPr/>
          </p:nvGrpSpPr>
          <p:grpSpPr>
            <a:xfrm>
              <a:off x="9691950" y="1954263"/>
              <a:ext cx="42575" cy="1340475"/>
              <a:chOff x="9385150" y="1954263"/>
              <a:chExt cx="42575" cy="1340475"/>
            </a:xfrm>
          </p:grpSpPr>
          <p:sp>
            <p:nvSpPr>
              <p:cNvPr id="456" name="Google Shape;456;p10"/>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0"/>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0"/>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0"/>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63" name="Google Shape;463;p10"/>
          <p:cNvPicPr preferRelativeResize="0"/>
          <p:nvPr/>
        </p:nvPicPr>
        <p:blipFill>
          <a:blip r:embed="rId2">
            <a:alphaModFix/>
          </a:blip>
          <a:stretch>
            <a:fillRect/>
          </a:stretch>
        </p:blipFill>
        <p:spPr>
          <a:xfrm flipH="1" rot="-900008">
            <a:off x="1505003" y="4492823"/>
            <a:ext cx="410087" cy="382752"/>
          </a:xfrm>
          <a:prstGeom prst="rect">
            <a:avLst/>
          </a:prstGeom>
          <a:noFill/>
          <a:ln>
            <a:noFill/>
          </a:ln>
        </p:spPr>
      </p:pic>
      <p:pic>
        <p:nvPicPr>
          <p:cNvPr id="464" name="Google Shape;464;p10"/>
          <p:cNvPicPr preferRelativeResize="0"/>
          <p:nvPr/>
        </p:nvPicPr>
        <p:blipFill>
          <a:blip r:embed="rId3">
            <a:alphaModFix/>
          </a:blip>
          <a:stretch>
            <a:fillRect/>
          </a:stretch>
        </p:blipFill>
        <p:spPr>
          <a:xfrm flipH="1" rot="1288042">
            <a:off x="310074" y="3425315"/>
            <a:ext cx="726133" cy="677719"/>
          </a:xfrm>
          <a:prstGeom prst="rect">
            <a:avLst/>
          </a:prstGeom>
          <a:noFill/>
          <a:ln>
            <a:noFill/>
          </a:ln>
        </p:spPr>
      </p:pic>
      <p:pic>
        <p:nvPicPr>
          <p:cNvPr id="465" name="Google Shape;465;p10"/>
          <p:cNvPicPr preferRelativeResize="0"/>
          <p:nvPr/>
        </p:nvPicPr>
        <p:blipFill>
          <a:blip r:embed="rId4">
            <a:alphaModFix/>
          </a:blip>
          <a:stretch>
            <a:fillRect/>
          </a:stretch>
        </p:blipFill>
        <p:spPr>
          <a:xfrm rot="899999">
            <a:off x="4392831" y="-99421"/>
            <a:ext cx="321896" cy="30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8F6F5"/>
            </a:gs>
            <a:gs pos="100000">
              <a:srgbClr val="73D9D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2800"/>
              <a:buFont typeface="Lexend"/>
              <a:buNone/>
              <a:defRPr b="1" sz="2800">
                <a:solidFill>
                  <a:schemeClr val="accent2"/>
                </a:solidFill>
                <a:latin typeface="Lexend"/>
                <a:ea typeface="Lexend"/>
                <a:cs typeface="Lexend"/>
                <a:sym typeface="Lexend"/>
              </a:defRPr>
            </a:lvl1pPr>
            <a:lvl2pPr lvl="1">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b="1" sz="28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42900" lvl="0" marL="457200">
              <a:lnSpc>
                <a:spcPct val="100000"/>
              </a:lnSpc>
              <a:spcBef>
                <a:spcPts val="0"/>
              </a:spcBef>
              <a:spcAft>
                <a:spcPts val="0"/>
              </a:spcAft>
              <a:buClr>
                <a:schemeClr val="dk1"/>
              </a:buClr>
              <a:buSzPts val="1800"/>
              <a:buFont typeface="Roboto Slab"/>
              <a:buChar char="●"/>
              <a:defRPr sz="1800">
                <a:solidFill>
                  <a:schemeClr val="dk1"/>
                </a:solidFill>
                <a:latin typeface="Roboto Slab"/>
                <a:ea typeface="Roboto Slab"/>
                <a:cs typeface="Roboto Slab"/>
                <a:sym typeface="Roboto Slab"/>
              </a:defRPr>
            </a:lvl1pPr>
            <a:lvl2pPr indent="-317500" lvl="1" marL="9144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indent="-317500" lvl="2" marL="13716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indent="-317500" lvl="3" marL="18288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indent="-317500" lvl="4" marL="22860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indent="-317500" lvl="5" marL="27432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indent="-317500" lvl="6" marL="32004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indent="-317500" lvl="7" marL="36576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indent="-317500" lvl="8" marL="41148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mc:Choice Requires="p14">
      <p:transition spd="slow" p14:dur="18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7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image" Target="../media/image34.png"/><Relationship Id="rId6"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7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99" name="Shape 1099"/>
        <p:cNvGrpSpPr/>
        <p:nvPr/>
      </p:nvGrpSpPr>
      <p:grpSpPr>
        <a:xfrm>
          <a:off x="0" y="0"/>
          <a:ext cx="0" cy="0"/>
          <a:chOff x="0" y="0"/>
          <a:chExt cx="0" cy="0"/>
        </a:xfrm>
      </p:grpSpPr>
      <p:sp>
        <p:nvSpPr>
          <p:cNvPr id="1100" name="Google Shape;1100;p31"/>
          <p:cNvSpPr txBox="1"/>
          <p:nvPr>
            <p:ph idx="1" type="subTitle"/>
          </p:nvPr>
        </p:nvSpPr>
        <p:spPr>
          <a:xfrm>
            <a:off x="3336513" y="3354601"/>
            <a:ext cx="4901100" cy="269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GROUP 03</a:t>
            </a:r>
            <a:endParaRPr/>
          </a:p>
          <a:p>
            <a:pPr indent="0" lvl="0" marL="0" rtl="0" algn="r">
              <a:spcBef>
                <a:spcPts val="0"/>
              </a:spcBef>
              <a:spcAft>
                <a:spcPts val="0"/>
              </a:spcAft>
              <a:buNone/>
            </a:pPr>
            <a:r>
              <a:rPr lang="en"/>
              <a:t>CO227</a:t>
            </a:r>
            <a:endParaRPr/>
          </a:p>
        </p:txBody>
      </p:sp>
      <p:sp>
        <p:nvSpPr>
          <p:cNvPr id="1101" name="Google Shape;1101;p31"/>
          <p:cNvSpPr txBox="1"/>
          <p:nvPr>
            <p:ph type="ctrTitle"/>
          </p:nvPr>
        </p:nvSpPr>
        <p:spPr>
          <a:xfrm>
            <a:off x="2287175" y="1918869"/>
            <a:ext cx="5950500" cy="1340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sz="5700">
                <a:solidFill>
                  <a:srgbClr val="0D828E"/>
                </a:solidFill>
              </a:rPr>
              <a:t>CardioGuard</a:t>
            </a:r>
            <a:endParaRPr sz="5700">
              <a:solidFill>
                <a:srgbClr val="0D828E"/>
              </a:solidFill>
            </a:endParaRPr>
          </a:p>
          <a:p>
            <a:pPr indent="457200" lvl="0" marL="457200" rtl="0" algn="r">
              <a:spcBef>
                <a:spcPts val="0"/>
              </a:spcBef>
              <a:spcAft>
                <a:spcPts val="0"/>
              </a:spcAft>
              <a:buNone/>
            </a:pPr>
            <a:r>
              <a:rPr lang="en" sz="2500">
                <a:solidFill>
                  <a:srgbClr val="F37C66"/>
                </a:solidFill>
              </a:rPr>
              <a:t>Where technology meets care</a:t>
            </a:r>
            <a:r>
              <a:rPr lang="en">
                <a:solidFill>
                  <a:srgbClr val="F37C66"/>
                </a:solidFill>
              </a:rPr>
              <a:t> </a:t>
            </a:r>
            <a:endParaRPr sz="4800">
              <a:solidFill>
                <a:srgbClr val="F45D3E"/>
              </a:solidFill>
            </a:endParaRPr>
          </a:p>
        </p:txBody>
      </p:sp>
      <p:pic>
        <p:nvPicPr>
          <p:cNvPr id="1102" name="Google Shape;1102;p31"/>
          <p:cNvPicPr preferRelativeResize="0"/>
          <p:nvPr/>
        </p:nvPicPr>
        <p:blipFill>
          <a:blip r:embed="rId3">
            <a:alphaModFix/>
          </a:blip>
          <a:stretch>
            <a:fillRect/>
          </a:stretch>
        </p:blipFill>
        <p:spPr>
          <a:xfrm rot="900000">
            <a:off x="5443053" y="330544"/>
            <a:ext cx="1018695" cy="949418"/>
          </a:xfrm>
          <a:prstGeom prst="rect">
            <a:avLst/>
          </a:prstGeom>
          <a:noFill/>
          <a:ln>
            <a:noFill/>
          </a:ln>
        </p:spPr>
      </p:pic>
      <p:pic>
        <p:nvPicPr>
          <p:cNvPr id="1103" name="Google Shape;1103;p31"/>
          <p:cNvPicPr preferRelativeResize="0"/>
          <p:nvPr/>
        </p:nvPicPr>
        <p:blipFill>
          <a:blip r:embed="rId4">
            <a:alphaModFix/>
          </a:blip>
          <a:stretch>
            <a:fillRect/>
          </a:stretch>
        </p:blipFill>
        <p:spPr>
          <a:xfrm rot="899998">
            <a:off x="768182" y="290439"/>
            <a:ext cx="665522" cy="621153"/>
          </a:xfrm>
          <a:prstGeom prst="rect">
            <a:avLst/>
          </a:prstGeom>
          <a:noFill/>
          <a:ln>
            <a:noFill/>
          </a:ln>
        </p:spPr>
      </p:pic>
      <p:pic>
        <p:nvPicPr>
          <p:cNvPr id="1104" name="Google Shape;1104;p31"/>
          <p:cNvPicPr preferRelativeResize="0"/>
          <p:nvPr/>
        </p:nvPicPr>
        <p:blipFill>
          <a:blip r:embed="rId5">
            <a:alphaModFix/>
          </a:blip>
          <a:stretch>
            <a:fillRect/>
          </a:stretch>
        </p:blipFill>
        <p:spPr>
          <a:xfrm rot="899987">
            <a:off x="1182344" y="2002692"/>
            <a:ext cx="535946" cy="500209"/>
          </a:xfrm>
          <a:prstGeom prst="rect">
            <a:avLst/>
          </a:prstGeom>
          <a:noFill/>
          <a:ln>
            <a:noFill/>
          </a:ln>
        </p:spPr>
      </p:pic>
      <p:pic>
        <p:nvPicPr>
          <p:cNvPr id="1105" name="Google Shape;1105;p31"/>
          <p:cNvPicPr preferRelativeResize="0"/>
          <p:nvPr/>
        </p:nvPicPr>
        <p:blipFill>
          <a:blip r:embed="rId4">
            <a:alphaModFix/>
          </a:blip>
          <a:stretch>
            <a:fillRect/>
          </a:stretch>
        </p:blipFill>
        <p:spPr>
          <a:xfrm rot="899998">
            <a:off x="6357382" y="4107414"/>
            <a:ext cx="665522" cy="621153"/>
          </a:xfrm>
          <a:prstGeom prst="rect">
            <a:avLst/>
          </a:prstGeom>
          <a:noFill/>
          <a:ln>
            <a:noFill/>
          </a:ln>
        </p:spPr>
      </p:pic>
      <p:pic>
        <p:nvPicPr>
          <p:cNvPr id="1106" name="Google Shape;1106;p31"/>
          <p:cNvPicPr preferRelativeResize="0"/>
          <p:nvPr/>
        </p:nvPicPr>
        <p:blipFill>
          <a:blip r:embed="rId4">
            <a:alphaModFix/>
          </a:blip>
          <a:stretch>
            <a:fillRect/>
          </a:stretch>
        </p:blipFill>
        <p:spPr>
          <a:xfrm flipH="1" rot="-900008">
            <a:off x="3905541" y="1073273"/>
            <a:ext cx="410087" cy="382752"/>
          </a:xfrm>
          <a:prstGeom prst="rect">
            <a:avLst/>
          </a:prstGeom>
          <a:noFill/>
          <a:ln>
            <a:noFill/>
          </a:ln>
        </p:spPr>
      </p:pic>
      <p:pic>
        <p:nvPicPr>
          <p:cNvPr id="1107" name="Google Shape;1107;p31"/>
          <p:cNvPicPr preferRelativeResize="0"/>
          <p:nvPr/>
        </p:nvPicPr>
        <p:blipFill>
          <a:blip r:embed="rId5">
            <a:alphaModFix/>
          </a:blip>
          <a:stretch>
            <a:fillRect/>
          </a:stretch>
        </p:blipFill>
        <p:spPr>
          <a:xfrm flipH="1" rot="1288032">
            <a:off x="3201719" y="4223167"/>
            <a:ext cx="535946" cy="500209"/>
          </a:xfrm>
          <a:prstGeom prst="rect">
            <a:avLst/>
          </a:prstGeom>
          <a:noFill/>
          <a:ln>
            <a:noFill/>
          </a:ln>
        </p:spPr>
      </p:pic>
      <p:pic>
        <p:nvPicPr>
          <p:cNvPr id="1108" name="Google Shape;1108;p31"/>
          <p:cNvPicPr preferRelativeResize="0"/>
          <p:nvPr/>
        </p:nvPicPr>
        <p:blipFill>
          <a:blip r:embed="rId6">
            <a:alphaModFix/>
          </a:blip>
          <a:stretch>
            <a:fillRect/>
          </a:stretch>
        </p:blipFill>
        <p:spPr>
          <a:xfrm rot="899999">
            <a:off x="6995534" y="1336772"/>
            <a:ext cx="321896" cy="300100"/>
          </a:xfrm>
          <a:prstGeom prst="rect">
            <a:avLst/>
          </a:prstGeom>
          <a:noFill/>
          <a:ln>
            <a:noFill/>
          </a:ln>
        </p:spPr>
      </p:pic>
    </p:spTree>
  </p:cSld>
  <p:clrMapOvr>
    <a:masterClrMapping/>
  </p:clrMapOvr>
  <mc:AlternateContent>
    <mc:Choice Requires="p14">
      <p:transition p14:dur="10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ppt_w</p:attrName>
                                        </p:attrNameLst>
                                      </p:cBhvr>
                                      <p:tavLst>
                                        <p:tav fmla="" tm="0">
                                          <p:val>
                                            <p:strVal val="0"/>
                                          </p:val>
                                        </p:tav>
                                        <p:tav fmla="" tm="100000">
                                          <p:val>
                                            <p:strVal val="#ppt_w"/>
                                          </p:val>
                                        </p:tav>
                                      </p:tavLst>
                                    </p:anim>
                                    <p:anim calcmode="lin" valueType="num">
                                      <p:cBhvr additive="base">
                                        <p:cTn dur="1000"/>
                                        <p:tgtEl>
                                          <p:spTgt spid="1101"/>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10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10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105"/>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par>
                                <p:cTn fill="hold" nodeType="withEffect" presetClass="emph" presetID="8" presetSubtype="0">
                                  <p:stCondLst>
                                    <p:cond delay="0"/>
                                  </p:stCondLst>
                                  <p:childTnLst>
                                    <p:animRot by="-21600000">
                                      <p:cBhvr>
                                        <p:cTn dur="1000" fill="hold"/>
                                        <p:tgtEl>
                                          <p:spTgt spid="1103"/>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ppt_w</p:attrName>
                                        </p:attrNameLst>
                                      </p:cBhvr>
                                      <p:tavLst>
                                        <p:tav fmla="" tm="0">
                                          <p:val>
                                            <p:strVal val="0"/>
                                          </p:val>
                                        </p:tav>
                                        <p:tav fmla="" tm="100000">
                                          <p:val>
                                            <p:strVal val="#ppt_w"/>
                                          </p:val>
                                        </p:tav>
                                      </p:tavLst>
                                    </p:anim>
                                    <p:anim calcmode="lin" valueType="num">
                                      <p:cBhvr additive="base">
                                        <p:cTn dur="1000"/>
                                        <p:tgtEl>
                                          <p:spTgt spid="11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0"/>
          <p:cNvSpPr txBox="1"/>
          <p:nvPr>
            <p:ph type="title"/>
          </p:nvPr>
        </p:nvSpPr>
        <p:spPr>
          <a:xfrm>
            <a:off x="2421700" y="2845788"/>
            <a:ext cx="5347200" cy="101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26" name="Google Shape;1326;p40"/>
          <p:cNvSpPr txBox="1"/>
          <p:nvPr>
            <p:ph idx="2" type="title"/>
          </p:nvPr>
        </p:nvSpPr>
        <p:spPr>
          <a:xfrm>
            <a:off x="6573700" y="1657675"/>
            <a:ext cx="978000" cy="969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27" name="Google Shape;1327;p40"/>
          <p:cNvSpPr txBox="1"/>
          <p:nvPr>
            <p:ph idx="1" type="subTitle"/>
          </p:nvPr>
        </p:nvSpPr>
        <p:spPr>
          <a:xfrm>
            <a:off x="2420638" y="4032738"/>
            <a:ext cx="5349300" cy="26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8" name="Google Shape;1328;p40"/>
          <p:cNvSpPr txBox="1"/>
          <p:nvPr/>
        </p:nvSpPr>
        <p:spPr>
          <a:xfrm>
            <a:off x="0" y="0"/>
            <a:ext cx="3983400" cy="461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800">
                <a:latin typeface="Times New Roman"/>
                <a:ea typeface="Times New Roman"/>
                <a:cs typeface="Times New Roman"/>
                <a:sym typeface="Times New Roman"/>
              </a:rPr>
              <a:t>View patient’s medical details </a:t>
            </a:r>
            <a:endParaRPr/>
          </a:p>
        </p:txBody>
      </p:sp>
      <p:pic>
        <p:nvPicPr>
          <p:cNvPr id="1329" name="Google Shape;1329;p40"/>
          <p:cNvPicPr preferRelativeResize="0"/>
          <p:nvPr/>
        </p:nvPicPr>
        <p:blipFill>
          <a:blip r:embed="rId3">
            <a:alphaModFix/>
          </a:blip>
          <a:stretch>
            <a:fillRect/>
          </a:stretch>
        </p:blipFill>
        <p:spPr>
          <a:xfrm>
            <a:off x="915700" y="461700"/>
            <a:ext cx="3376201" cy="2012874"/>
          </a:xfrm>
          <a:prstGeom prst="rect">
            <a:avLst/>
          </a:prstGeom>
          <a:noFill/>
          <a:ln cap="flat" cmpd="sng" w="9525">
            <a:solidFill>
              <a:srgbClr val="274E13"/>
            </a:solidFill>
            <a:prstDash val="solid"/>
            <a:round/>
            <a:headEnd len="sm" w="sm" type="none"/>
            <a:tailEnd len="sm" w="sm" type="none"/>
          </a:ln>
        </p:spPr>
      </p:pic>
      <p:pic>
        <p:nvPicPr>
          <p:cNvPr id="1330" name="Google Shape;1330;p40"/>
          <p:cNvPicPr preferRelativeResize="0"/>
          <p:nvPr/>
        </p:nvPicPr>
        <p:blipFill>
          <a:blip r:embed="rId4">
            <a:alphaModFix/>
          </a:blip>
          <a:stretch>
            <a:fillRect/>
          </a:stretch>
        </p:blipFill>
        <p:spPr>
          <a:xfrm>
            <a:off x="4736400" y="453950"/>
            <a:ext cx="3376200" cy="2028383"/>
          </a:xfrm>
          <a:prstGeom prst="rect">
            <a:avLst/>
          </a:prstGeom>
          <a:noFill/>
          <a:ln cap="flat" cmpd="sng" w="9525">
            <a:solidFill>
              <a:srgbClr val="274E13"/>
            </a:solidFill>
            <a:prstDash val="solid"/>
            <a:round/>
            <a:headEnd len="sm" w="sm" type="none"/>
            <a:tailEnd len="sm" w="sm" type="none"/>
          </a:ln>
        </p:spPr>
      </p:pic>
      <p:pic>
        <p:nvPicPr>
          <p:cNvPr id="1331" name="Google Shape;1331;p40"/>
          <p:cNvPicPr preferRelativeResize="0"/>
          <p:nvPr/>
        </p:nvPicPr>
        <p:blipFill>
          <a:blip r:embed="rId5">
            <a:alphaModFix/>
          </a:blip>
          <a:stretch>
            <a:fillRect/>
          </a:stretch>
        </p:blipFill>
        <p:spPr>
          <a:xfrm>
            <a:off x="1960350" y="2626972"/>
            <a:ext cx="4965168" cy="2312925"/>
          </a:xfrm>
          <a:prstGeom prst="rect">
            <a:avLst/>
          </a:prstGeom>
          <a:noFill/>
          <a:ln cap="flat" cmpd="sng" w="9525">
            <a:solidFill>
              <a:srgbClr val="274E13"/>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41"/>
          <p:cNvSpPr txBox="1"/>
          <p:nvPr>
            <p:ph type="title"/>
          </p:nvPr>
        </p:nvSpPr>
        <p:spPr>
          <a:xfrm>
            <a:off x="209425" y="100950"/>
            <a:ext cx="6417000" cy="101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solidFill>
                  <a:schemeClr val="accent1"/>
                </a:solidFill>
              </a:rPr>
              <a:t>Doctor</a:t>
            </a:r>
            <a:r>
              <a:rPr lang="en" sz="2600">
                <a:solidFill>
                  <a:schemeClr val="accent1"/>
                </a:solidFill>
              </a:rPr>
              <a:t> Functionalities</a:t>
            </a:r>
            <a:endParaRPr sz="2600">
              <a:solidFill>
                <a:schemeClr val="accent1"/>
              </a:solidFill>
            </a:endParaRPr>
          </a:p>
        </p:txBody>
      </p:sp>
      <p:sp>
        <p:nvSpPr>
          <p:cNvPr id="1337" name="Google Shape;1337;p41"/>
          <p:cNvSpPr txBox="1"/>
          <p:nvPr/>
        </p:nvSpPr>
        <p:spPr>
          <a:xfrm>
            <a:off x="501875" y="1177800"/>
            <a:ext cx="8337000" cy="3502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Slab"/>
              <a:buChar char="●"/>
            </a:pPr>
            <a:r>
              <a:rPr lang="en" sz="1800">
                <a:latin typeface="Times New Roman"/>
                <a:ea typeface="Times New Roman"/>
                <a:cs typeface="Times New Roman"/>
                <a:sym typeface="Times New Roman"/>
              </a:rPr>
              <a:t>Doctors can view all the patients but cannot access all the patient data</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Access only patients registered under their ID</a:t>
            </a:r>
            <a:endParaRPr sz="1800">
              <a:latin typeface="Times New Roman"/>
              <a:ea typeface="Times New Roman"/>
              <a:cs typeface="Times New Roman"/>
              <a:sym typeface="Times New Roman"/>
            </a:endParaRPr>
          </a:p>
          <a:p>
            <a:pPr indent="0" lvl="0" marL="0" rtl="0" algn="l">
              <a:lnSpc>
                <a:spcPct val="115000"/>
              </a:lnSpc>
              <a:spcBef>
                <a:spcPts val="100"/>
              </a:spcBef>
              <a:spcAft>
                <a:spcPts val="100"/>
              </a:spcAft>
              <a:buNone/>
            </a:pPr>
            <a:r>
              <a:t/>
            </a:r>
            <a:endParaRPr sz="1800">
              <a:latin typeface="Times New Roman"/>
              <a:ea typeface="Times New Roman"/>
              <a:cs typeface="Times New Roman"/>
              <a:sym typeface="Times New Roman"/>
            </a:endParaRPr>
          </a:p>
        </p:txBody>
      </p:sp>
      <p:pic>
        <p:nvPicPr>
          <p:cNvPr id="1338" name="Google Shape;1338;p41"/>
          <p:cNvPicPr preferRelativeResize="0"/>
          <p:nvPr/>
        </p:nvPicPr>
        <p:blipFill>
          <a:blip r:embed="rId3">
            <a:alphaModFix/>
          </a:blip>
          <a:stretch>
            <a:fillRect/>
          </a:stretch>
        </p:blipFill>
        <p:spPr>
          <a:xfrm>
            <a:off x="654488" y="2109001"/>
            <a:ext cx="7835026" cy="2351025"/>
          </a:xfrm>
          <a:prstGeom prst="rect">
            <a:avLst/>
          </a:prstGeom>
          <a:noFill/>
          <a:ln cap="flat" cmpd="sng" w="9525">
            <a:solidFill>
              <a:srgbClr val="274E1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
                                        <p:tgtEl>
                                          <p:spTgt spid="1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42"/>
          <p:cNvSpPr txBox="1"/>
          <p:nvPr/>
        </p:nvSpPr>
        <p:spPr>
          <a:xfrm>
            <a:off x="0" y="0"/>
            <a:ext cx="8410500" cy="4744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A</a:t>
            </a:r>
            <a:r>
              <a:rPr lang="en" sz="1800">
                <a:latin typeface="Times New Roman"/>
                <a:ea typeface="Times New Roman"/>
                <a:cs typeface="Times New Roman"/>
                <a:sym typeface="Times New Roman"/>
              </a:rPr>
              <a:t>ccess the data of the patients , add new records, change patient data and delete records. Also, doctors can access previous interactions through the systems</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342900" lvl="0" marL="457200" rtl="0" algn="l">
              <a:lnSpc>
                <a:spcPct val="115000"/>
              </a:lnSpc>
              <a:spcBef>
                <a:spcPts val="100"/>
              </a:spcBef>
              <a:spcAft>
                <a:spcPts val="0"/>
              </a:spcAft>
              <a:buSzPts val="1800"/>
              <a:buFont typeface="Times New Roman"/>
              <a:buChar char="●"/>
            </a:pPr>
            <a:r>
              <a:rPr lang="en" sz="1800">
                <a:latin typeface="Times New Roman"/>
                <a:ea typeface="Times New Roman"/>
                <a:cs typeface="Times New Roman"/>
                <a:sym typeface="Times New Roman"/>
              </a:rPr>
              <a:t>Doctors can access past Clinical data records and admissions information same as above shown</a:t>
            </a:r>
            <a:endParaRPr sz="1800">
              <a:latin typeface="Times New Roman"/>
              <a:ea typeface="Times New Roman"/>
              <a:cs typeface="Times New Roman"/>
              <a:sym typeface="Times New Roman"/>
            </a:endParaRPr>
          </a:p>
        </p:txBody>
      </p:sp>
      <p:pic>
        <p:nvPicPr>
          <p:cNvPr id="1344" name="Google Shape;1344;p42"/>
          <p:cNvPicPr preferRelativeResize="0"/>
          <p:nvPr/>
        </p:nvPicPr>
        <p:blipFill>
          <a:blip r:embed="rId3">
            <a:alphaModFix/>
          </a:blip>
          <a:stretch>
            <a:fillRect/>
          </a:stretch>
        </p:blipFill>
        <p:spPr>
          <a:xfrm>
            <a:off x="504650" y="917700"/>
            <a:ext cx="6308725" cy="2402125"/>
          </a:xfrm>
          <a:prstGeom prst="rect">
            <a:avLst/>
          </a:prstGeom>
          <a:noFill/>
          <a:ln cap="flat" cmpd="sng" w="9525">
            <a:solidFill>
              <a:srgbClr val="274E13"/>
            </a:solidFill>
            <a:prstDash val="solid"/>
            <a:round/>
            <a:headEnd len="sm" w="sm" type="none"/>
            <a:tailEnd len="sm" w="sm" type="none"/>
          </a:ln>
        </p:spPr>
      </p:pic>
      <p:cxnSp>
        <p:nvCxnSpPr>
          <p:cNvPr id="1345" name="Google Shape;1345;p42"/>
          <p:cNvCxnSpPr/>
          <p:nvPr/>
        </p:nvCxnSpPr>
        <p:spPr>
          <a:xfrm rot="10800000">
            <a:off x="6695875" y="1542925"/>
            <a:ext cx="552000" cy="211500"/>
          </a:xfrm>
          <a:prstGeom prst="straightConnector1">
            <a:avLst/>
          </a:prstGeom>
          <a:noFill/>
          <a:ln cap="flat" cmpd="sng" w="9525">
            <a:solidFill>
              <a:schemeClr val="dk2"/>
            </a:solidFill>
            <a:prstDash val="solid"/>
            <a:round/>
            <a:headEnd len="med" w="med" type="none"/>
            <a:tailEnd len="med" w="med" type="triangle"/>
          </a:ln>
        </p:spPr>
      </p:cxnSp>
      <p:cxnSp>
        <p:nvCxnSpPr>
          <p:cNvPr id="1346" name="Google Shape;1346;p42"/>
          <p:cNvCxnSpPr/>
          <p:nvPr/>
        </p:nvCxnSpPr>
        <p:spPr>
          <a:xfrm rot="10800000">
            <a:off x="6555000" y="2752575"/>
            <a:ext cx="645900" cy="234900"/>
          </a:xfrm>
          <a:prstGeom prst="straightConnector1">
            <a:avLst/>
          </a:prstGeom>
          <a:noFill/>
          <a:ln cap="flat" cmpd="sng" w="9525">
            <a:solidFill>
              <a:schemeClr val="dk2"/>
            </a:solidFill>
            <a:prstDash val="solid"/>
            <a:round/>
            <a:headEnd len="med" w="med" type="none"/>
            <a:tailEnd len="med" w="med" type="triangle"/>
          </a:ln>
        </p:spPr>
      </p:cxnSp>
      <p:sp>
        <p:nvSpPr>
          <p:cNvPr id="1347" name="Google Shape;1347;p42"/>
          <p:cNvSpPr txBox="1"/>
          <p:nvPr/>
        </p:nvSpPr>
        <p:spPr>
          <a:xfrm>
            <a:off x="7247875" y="1542925"/>
            <a:ext cx="11742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Add records</a:t>
            </a:r>
            <a:endParaRPr sz="1800">
              <a:solidFill>
                <a:schemeClr val="dk1"/>
              </a:solidFill>
              <a:latin typeface="Roboto Slab"/>
              <a:ea typeface="Roboto Slab"/>
              <a:cs typeface="Roboto Slab"/>
              <a:sym typeface="Roboto Slab"/>
            </a:endParaRPr>
          </a:p>
        </p:txBody>
      </p:sp>
      <p:sp>
        <p:nvSpPr>
          <p:cNvPr id="1348" name="Google Shape;1348;p42"/>
          <p:cNvSpPr txBox="1"/>
          <p:nvPr/>
        </p:nvSpPr>
        <p:spPr>
          <a:xfrm>
            <a:off x="7283100" y="2905250"/>
            <a:ext cx="17379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Slab"/>
                <a:ea typeface="Roboto Slab"/>
                <a:cs typeface="Roboto Slab"/>
                <a:sym typeface="Roboto Slab"/>
              </a:rPr>
              <a:t>Update/delete records</a:t>
            </a:r>
            <a:endParaRPr sz="1700">
              <a:solidFill>
                <a:schemeClr val="dk1"/>
              </a:solidFill>
              <a:latin typeface="Roboto Slab"/>
              <a:ea typeface="Roboto Slab"/>
              <a:cs typeface="Roboto Slab"/>
              <a:sym typeface="Roboto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3"/>
          <p:cNvSpPr txBox="1"/>
          <p:nvPr/>
        </p:nvSpPr>
        <p:spPr>
          <a:xfrm>
            <a:off x="0" y="0"/>
            <a:ext cx="8199000" cy="3113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Doctors can see visual data representation through charts and graphs</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342900" lvl="0" marL="457200" rtl="0" algn="l">
              <a:lnSpc>
                <a:spcPct val="115000"/>
              </a:lnSpc>
              <a:spcBef>
                <a:spcPts val="100"/>
              </a:spcBef>
              <a:spcAft>
                <a:spcPts val="0"/>
              </a:spcAft>
              <a:buSzPts val="1800"/>
              <a:buFont typeface="Times New Roman"/>
              <a:buChar char="●"/>
            </a:pPr>
            <a:r>
              <a:rPr lang="en" sz="1800">
                <a:latin typeface="Times New Roman"/>
                <a:ea typeface="Times New Roman"/>
                <a:cs typeface="Times New Roman"/>
                <a:sym typeface="Times New Roman"/>
              </a:rPr>
              <a:t>Doctors can use prediction system to enhance their medical opinions</a:t>
            </a:r>
            <a:endParaRPr sz="1800">
              <a:latin typeface="Times New Roman"/>
              <a:ea typeface="Times New Roman"/>
              <a:cs typeface="Times New Roman"/>
              <a:sym typeface="Times New Roman"/>
            </a:endParaRPr>
          </a:p>
        </p:txBody>
      </p:sp>
      <p:pic>
        <p:nvPicPr>
          <p:cNvPr id="1354" name="Google Shape;1354;p43"/>
          <p:cNvPicPr preferRelativeResize="0"/>
          <p:nvPr/>
        </p:nvPicPr>
        <p:blipFill>
          <a:blip r:embed="rId3">
            <a:alphaModFix/>
          </a:blip>
          <a:stretch>
            <a:fillRect/>
          </a:stretch>
        </p:blipFill>
        <p:spPr>
          <a:xfrm>
            <a:off x="399000" y="444075"/>
            <a:ext cx="3765903" cy="1334701"/>
          </a:xfrm>
          <a:prstGeom prst="rect">
            <a:avLst/>
          </a:prstGeom>
          <a:noFill/>
          <a:ln cap="flat" cmpd="sng" w="9525">
            <a:solidFill>
              <a:srgbClr val="274E13"/>
            </a:solidFill>
            <a:prstDash val="solid"/>
            <a:round/>
            <a:headEnd len="sm" w="sm" type="none"/>
            <a:tailEnd len="sm" w="sm" type="none"/>
          </a:ln>
        </p:spPr>
      </p:pic>
      <p:pic>
        <p:nvPicPr>
          <p:cNvPr id="1355" name="Google Shape;1355;p43"/>
          <p:cNvPicPr preferRelativeResize="0"/>
          <p:nvPr/>
        </p:nvPicPr>
        <p:blipFill>
          <a:blip r:embed="rId4">
            <a:alphaModFix/>
          </a:blip>
          <a:stretch>
            <a:fillRect/>
          </a:stretch>
        </p:blipFill>
        <p:spPr>
          <a:xfrm>
            <a:off x="4442825" y="444075"/>
            <a:ext cx="4355151" cy="1334700"/>
          </a:xfrm>
          <a:prstGeom prst="rect">
            <a:avLst/>
          </a:prstGeom>
          <a:noFill/>
          <a:ln cap="flat" cmpd="sng" w="9525">
            <a:solidFill>
              <a:srgbClr val="274E13"/>
            </a:solidFill>
            <a:prstDash val="solid"/>
            <a:round/>
            <a:headEnd len="sm" w="sm" type="none"/>
            <a:tailEnd len="sm" w="sm" type="none"/>
          </a:ln>
        </p:spPr>
      </p:pic>
      <p:cxnSp>
        <p:nvCxnSpPr>
          <p:cNvPr id="1356" name="Google Shape;1356;p43"/>
          <p:cNvCxnSpPr/>
          <p:nvPr/>
        </p:nvCxnSpPr>
        <p:spPr>
          <a:xfrm rot="10800000">
            <a:off x="3783700" y="1848425"/>
            <a:ext cx="258300" cy="258300"/>
          </a:xfrm>
          <a:prstGeom prst="straightConnector1">
            <a:avLst/>
          </a:prstGeom>
          <a:noFill/>
          <a:ln cap="flat" cmpd="sng" w="9525">
            <a:solidFill>
              <a:schemeClr val="dk2"/>
            </a:solidFill>
            <a:prstDash val="solid"/>
            <a:round/>
            <a:headEnd len="med" w="med" type="none"/>
            <a:tailEnd len="med" w="med" type="triangle"/>
          </a:ln>
        </p:spPr>
      </p:cxnSp>
      <p:cxnSp>
        <p:nvCxnSpPr>
          <p:cNvPr id="1357" name="Google Shape;1357;p43"/>
          <p:cNvCxnSpPr/>
          <p:nvPr/>
        </p:nvCxnSpPr>
        <p:spPr>
          <a:xfrm flipH="1" rot="10800000">
            <a:off x="4466250" y="1825025"/>
            <a:ext cx="211500" cy="305100"/>
          </a:xfrm>
          <a:prstGeom prst="straightConnector1">
            <a:avLst/>
          </a:prstGeom>
          <a:noFill/>
          <a:ln cap="flat" cmpd="sng" w="9525">
            <a:solidFill>
              <a:schemeClr val="dk2"/>
            </a:solidFill>
            <a:prstDash val="solid"/>
            <a:round/>
            <a:headEnd len="med" w="med" type="none"/>
            <a:tailEnd len="med" w="med" type="triangle"/>
          </a:ln>
        </p:spPr>
      </p:cxnSp>
      <p:sp>
        <p:nvSpPr>
          <p:cNvPr id="1358" name="Google Shape;1358;p43"/>
          <p:cNvSpPr txBox="1"/>
          <p:nvPr/>
        </p:nvSpPr>
        <p:spPr>
          <a:xfrm>
            <a:off x="1928225" y="2087000"/>
            <a:ext cx="5026200" cy="5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Slab"/>
                <a:ea typeface="Roboto Slab"/>
                <a:cs typeface="Roboto Slab"/>
                <a:sym typeface="Roboto Slab"/>
              </a:rPr>
              <a:t>How each clinical data varies day by day</a:t>
            </a:r>
            <a:endParaRPr sz="1600">
              <a:solidFill>
                <a:schemeClr val="dk1"/>
              </a:solidFill>
              <a:latin typeface="Roboto Slab"/>
              <a:ea typeface="Roboto Slab"/>
              <a:cs typeface="Roboto Slab"/>
              <a:sym typeface="Roboto Slab"/>
            </a:endParaRPr>
          </a:p>
        </p:txBody>
      </p:sp>
      <p:pic>
        <p:nvPicPr>
          <p:cNvPr id="1359" name="Google Shape;1359;p43"/>
          <p:cNvPicPr preferRelativeResize="0"/>
          <p:nvPr/>
        </p:nvPicPr>
        <p:blipFill>
          <a:blip r:embed="rId5">
            <a:alphaModFix/>
          </a:blip>
          <a:stretch>
            <a:fillRect/>
          </a:stretch>
        </p:blipFill>
        <p:spPr>
          <a:xfrm>
            <a:off x="3320850" y="2994025"/>
            <a:ext cx="1883700" cy="2093675"/>
          </a:xfrm>
          <a:prstGeom prst="rect">
            <a:avLst/>
          </a:prstGeom>
          <a:noFill/>
          <a:ln cap="flat" cmpd="sng" w="9525">
            <a:solidFill>
              <a:srgbClr val="274E13"/>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44"/>
          <p:cNvSpPr txBox="1"/>
          <p:nvPr>
            <p:ph type="title"/>
          </p:nvPr>
        </p:nvSpPr>
        <p:spPr>
          <a:xfrm>
            <a:off x="424525" y="100875"/>
            <a:ext cx="6417000" cy="101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solidFill>
                  <a:schemeClr val="accent1"/>
                </a:solidFill>
              </a:rPr>
              <a:t>Patient</a:t>
            </a:r>
            <a:r>
              <a:rPr lang="en" sz="2600">
                <a:solidFill>
                  <a:schemeClr val="accent1"/>
                </a:solidFill>
              </a:rPr>
              <a:t> Functionalities</a:t>
            </a:r>
            <a:endParaRPr sz="2600">
              <a:solidFill>
                <a:schemeClr val="accent1"/>
              </a:solidFill>
            </a:endParaRPr>
          </a:p>
        </p:txBody>
      </p:sp>
      <p:sp>
        <p:nvSpPr>
          <p:cNvPr id="1365" name="Google Shape;1365;p44"/>
          <p:cNvSpPr txBox="1"/>
          <p:nvPr/>
        </p:nvSpPr>
        <p:spPr>
          <a:xfrm>
            <a:off x="635025" y="1116375"/>
            <a:ext cx="8562300" cy="3379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Patient Can edit some of his data [ex: Email , Phone number]</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Can view their personal data</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100"/>
              </a:spcAft>
              <a:buNone/>
            </a:pPr>
            <a:r>
              <a:t/>
            </a:r>
            <a:endParaRPr sz="1800">
              <a:latin typeface="Times New Roman"/>
              <a:ea typeface="Times New Roman"/>
              <a:cs typeface="Times New Roman"/>
              <a:sym typeface="Times New Roman"/>
            </a:endParaRPr>
          </a:p>
        </p:txBody>
      </p:sp>
      <p:pic>
        <p:nvPicPr>
          <p:cNvPr id="1366" name="Google Shape;1366;p44"/>
          <p:cNvPicPr preferRelativeResize="0"/>
          <p:nvPr/>
        </p:nvPicPr>
        <p:blipFill>
          <a:blip r:embed="rId3">
            <a:alphaModFix/>
          </a:blip>
          <a:stretch>
            <a:fillRect/>
          </a:stretch>
        </p:blipFill>
        <p:spPr>
          <a:xfrm>
            <a:off x="2062799" y="2339250"/>
            <a:ext cx="5706751" cy="2527600"/>
          </a:xfrm>
          <a:prstGeom prst="rect">
            <a:avLst/>
          </a:prstGeom>
          <a:noFill/>
          <a:ln cap="flat" cmpd="sng" w="9525">
            <a:solidFill>
              <a:srgbClr val="274E13"/>
            </a:solidFill>
            <a:prstDash val="solid"/>
            <a:round/>
            <a:headEnd len="sm" w="sm" type="none"/>
            <a:tailEnd len="sm" w="sm" type="none"/>
          </a:ln>
        </p:spPr>
      </p:pic>
      <p:cxnSp>
        <p:nvCxnSpPr>
          <p:cNvPr id="1367" name="Google Shape;1367;p44"/>
          <p:cNvCxnSpPr/>
          <p:nvPr/>
        </p:nvCxnSpPr>
        <p:spPr>
          <a:xfrm flipH="1" rot="10800000">
            <a:off x="1681625" y="3410225"/>
            <a:ext cx="716400" cy="411000"/>
          </a:xfrm>
          <a:prstGeom prst="straightConnector1">
            <a:avLst/>
          </a:prstGeom>
          <a:noFill/>
          <a:ln cap="flat" cmpd="sng" w="9525">
            <a:solidFill>
              <a:schemeClr val="dk2"/>
            </a:solidFill>
            <a:prstDash val="solid"/>
            <a:round/>
            <a:headEnd len="med" w="med" type="none"/>
            <a:tailEnd len="med" w="med" type="triangle"/>
          </a:ln>
        </p:spPr>
      </p:cxnSp>
      <p:cxnSp>
        <p:nvCxnSpPr>
          <p:cNvPr id="1368" name="Google Shape;1368;p44"/>
          <p:cNvCxnSpPr/>
          <p:nvPr/>
        </p:nvCxnSpPr>
        <p:spPr>
          <a:xfrm flipH="1" rot="10800000">
            <a:off x="1716850" y="3656775"/>
            <a:ext cx="3299700" cy="234900"/>
          </a:xfrm>
          <a:prstGeom prst="straightConnector1">
            <a:avLst/>
          </a:prstGeom>
          <a:noFill/>
          <a:ln cap="flat" cmpd="sng" w="9525">
            <a:solidFill>
              <a:schemeClr val="dk2"/>
            </a:solidFill>
            <a:prstDash val="solid"/>
            <a:round/>
            <a:headEnd len="med" w="med" type="none"/>
            <a:tailEnd len="med" w="med" type="triangle"/>
          </a:ln>
        </p:spPr>
      </p:cxnSp>
      <p:cxnSp>
        <p:nvCxnSpPr>
          <p:cNvPr id="1369" name="Google Shape;1369;p44"/>
          <p:cNvCxnSpPr/>
          <p:nvPr/>
        </p:nvCxnSpPr>
        <p:spPr>
          <a:xfrm flipH="1">
            <a:off x="7435725" y="2036250"/>
            <a:ext cx="317100" cy="493200"/>
          </a:xfrm>
          <a:prstGeom prst="straightConnector1">
            <a:avLst/>
          </a:prstGeom>
          <a:noFill/>
          <a:ln cap="flat" cmpd="sng" w="9525">
            <a:solidFill>
              <a:schemeClr val="dk2"/>
            </a:solidFill>
            <a:prstDash val="solid"/>
            <a:round/>
            <a:headEnd len="med" w="med" type="none"/>
            <a:tailEnd len="med" w="med" type="triangle"/>
          </a:ln>
        </p:spPr>
      </p:cxnSp>
      <p:sp>
        <p:nvSpPr>
          <p:cNvPr id="1370" name="Google Shape;1370;p44"/>
          <p:cNvSpPr txBox="1"/>
          <p:nvPr/>
        </p:nvSpPr>
        <p:spPr>
          <a:xfrm>
            <a:off x="7212650" y="1613500"/>
            <a:ext cx="16089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Slab"/>
                <a:ea typeface="Roboto Slab"/>
                <a:cs typeface="Roboto Slab"/>
                <a:sym typeface="Roboto Slab"/>
              </a:rPr>
              <a:t>Edit data</a:t>
            </a:r>
            <a:endParaRPr sz="1300">
              <a:solidFill>
                <a:schemeClr val="dk1"/>
              </a:solidFill>
              <a:latin typeface="Roboto Slab"/>
              <a:ea typeface="Roboto Slab"/>
              <a:cs typeface="Roboto Slab"/>
              <a:sym typeface="Roboto Slab"/>
            </a:endParaRPr>
          </a:p>
        </p:txBody>
      </p:sp>
      <p:sp>
        <p:nvSpPr>
          <p:cNvPr id="1371" name="Google Shape;1371;p44"/>
          <p:cNvSpPr txBox="1"/>
          <p:nvPr/>
        </p:nvSpPr>
        <p:spPr>
          <a:xfrm>
            <a:off x="424525" y="3598125"/>
            <a:ext cx="1538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Slab"/>
                <a:ea typeface="Roboto Slab"/>
                <a:cs typeface="Roboto Slab"/>
                <a:sym typeface="Roboto Slab"/>
              </a:rPr>
              <a:t>View their own personal data</a:t>
            </a:r>
            <a:endParaRPr sz="1600">
              <a:solidFill>
                <a:schemeClr val="dk1"/>
              </a:solidFill>
              <a:latin typeface="Roboto Slab"/>
              <a:ea typeface="Roboto Slab"/>
              <a:cs typeface="Roboto Slab"/>
              <a:sym typeface="Roboto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45"/>
          <p:cNvSpPr txBox="1"/>
          <p:nvPr/>
        </p:nvSpPr>
        <p:spPr>
          <a:xfrm>
            <a:off x="0" y="0"/>
            <a:ext cx="7846800" cy="1456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Patients can view their medical data</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100"/>
              </a:spcAft>
              <a:buNone/>
            </a:pPr>
            <a:r>
              <a:rPr lang="e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pic>
        <p:nvPicPr>
          <p:cNvPr id="1377" name="Google Shape;1377;p45"/>
          <p:cNvPicPr preferRelativeResize="0"/>
          <p:nvPr/>
        </p:nvPicPr>
        <p:blipFill>
          <a:blip r:embed="rId3">
            <a:alphaModFix/>
          </a:blip>
          <a:stretch>
            <a:fillRect/>
          </a:stretch>
        </p:blipFill>
        <p:spPr>
          <a:xfrm>
            <a:off x="3898500" y="504025"/>
            <a:ext cx="4735074" cy="2125150"/>
          </a:xfrm>
          <a:prstGeom prst="rect">
            <a:avLst/>
          </a:prstGeom>
          <a:noFill/>
          <a:ln cap="flat" cmpd="sng" w="9525">
            <a:solidFill>
              <a:srgbClr val="274E13"/>
            </a:solidFill>
            <a:prstDash val="solid"/>
            <a:round/>
            <a:headEnd len="sm" w="sm" type="none"/>
            <a:tailEnd len="sm" w="sm" type="none"/>
          </a:ln>
        </p:spPr>
      </p:pic>
      <p:cxnSp>
        <p:nvCxnSpPr>
          <p:cNvPr id="1378" name="Google Shape;1378;p45"/>
          <p:cNvCxnSpPr/>
          <p:nvPr/>
        </p:nvCxnSpPr>
        <p:spPr>
          <a:xfrm flipH="1">
            <a:off x="5897350" y="2541225"/>
            <a:ext cx="2266500" cy="10569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379" name="Google Shape;1379;p45"/>
          <p:cNvPicPr preferRelativeResize="0"/>
          <p:nvPr/>
        </p:nvPicPr>
        <p:blipFill>
          <a:blip r:embed="rId4">
            <a:alphaModFix/>
          </a:blip>
          <a:stretch>
            <a:fillRect/>
          </a:stretch>
        </p:blipFill>
        <p:spPr>
          <a:xfrm>
            <a:off x="1350200" y="2810525"/>
            <a:ext cx="4476749" cy="2180601"/>
          </a:xfrm>
          <a:prstGeom prst="rect">
            <a:avLst/>
          </a:prstGeom>
          <a:noFill/>
          <a:ln cap="flat" cmpd="sng" w="9525">
            <a:solidFill>
              <a:srgbClr val="274E13"/>
            </a:solidFill>
            <a:prstDash val="solid"/>
            <a:round/>
            <a:headEnd len="sm" w="sm" type="none"/>
            <a:tailEnd len="sm" w="sm" type="none"/>
          </a:ln>
        </p:spPr>
      </p:pic>
      <p:sp>
        <p:nvSpPr>
          <p:cNvPr id="1380" name="Google Shape;1380;p45"/>
          <p:cNvSpPr txBox="1"/>
          <p:nvPr/>
        </p:nvSpPr>
        <p:spPr>
          <a:xfrm>
            <a:off x="7130450" y="2975725"/>
            <a:ext cx="2013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Once clicking show details</a:t>
            </a:r>
            <a:endParaRPr sz="1800">
              <a:solidFill>
                <a:schemeClr val="dk1"/>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9"/>
                                        </p:tgtEl>
                                        <p:attrNameLst>
                                          <p:attrName>style.visibility</p:attrName>
                                        </p:attrNameLst>
                                      </p:cBhvr>
                                      <p:to>
                                        <p:strVal val="visible"/>
                                      </p:to>
                                    </p:set>
                                    <p:anim calcmode="lin" valueType="num">
                                      <p:cBhvr additive="base">
                                        <p:cTn dur="1000"/>
                                        <p:tgtEl>
                                          <p:spTgt spid="13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6"/>
          <p:cNvSpPr txBox="1"/>
          <p:nvPr/>
        </p:nvSpPr>
        <p:spPr>
          <a:xfrm>
            <a:off x="0" y="0"/>
            <a:ext cx="8375100" cy="4770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Clinical data overview is provided</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342900" lvl="0" marL="457200" rtl="0" algn="l">
              <a:lnSpc>
                <a:spcPct val="115000"/>
              </a:lnSpc>
              <a:spcBef>
                <a:spcPts val="100"/>
              </a:spcBef>
              <a:spcAft>
                <a:spcPts val="0"/>
              </a:spcAft>
              <a:buSzPts val="1800"/>
              <a:buFont typeface="Times New Roman"/>
              <a:buChar char="●"/>
            </a:pPr>
            <a:r>
              <a:rPr lang="en" sz="1800">
                <a:latin typeface="Times New Roman"/>
                <a:ea typeface="Times New Roman"/>
                <a:cs typeface="Times New Roman"/>
                <a:sym typeface="Times New Roman"/>
              </a:rPr>
              <a:t>They can reach out though the services page if required</a:t>
            </a:r>
            <a:endParaRPr/>
          </a:p>
        </p:txBody>
      </p:sp>
      <p:pic>
        <p:nvPicPr>
          <p:cNvPr id="1386" name="Google Shape;1386;p46"/>
          <p:cNvPicPr preferRelativeResize="0"/>
          <p:nvPr/>
        </p:nvPicPr>
        <p:blipFill>
          <a:blip r:embed="rId3">
            <a:alphaModFix/>
          </a:blip>
          <a:stretch>
            <a:fillRect/>
          </a:stretch>
        </p:blipFill>
        <p:spPr>
          <a:xfrm>
            <a:off x="466350" y="1092625"/>
            <a:ext cx="4105648" cy="1479133"/>
          </a:xfrm>
          <a:prstGeom prst="rect">
            <a:avLst/>
          </a:prstGeom>
          <a:noFill/>
          <a:ln cap="flat" cmpd="sng" w="9525">
            <a:solidFill>
              <a:srgbClr val="274E13"/>
            </a:solidFill>
            <a:prstDash val="solid"/>
            <a:round/>
            <a:headEnd len="sm" w="sm" type="none"/>
            <a:tailEnd len="sm" w="sm" type="none"/>
          </a:ln>
        </p:spPr>
      </p:pic>
      <p:pic>
        <p:nvPicPr>
          <p:cNvPr id="1387" name="Google Shape;1387;p46"/>
          <p:cNvPicPr preferRelativeResize="0"/>
          <p:nvPr/>
        </p:nvPicPr>
        <p:blipFill>
          <a:blip r:embed="rId4">
            <a:alphaModFix/>
          </a:blip>
          <a:stretch>
            <a:fillRect/>
          </a:stretch>
        </p:blipFill>
        <p:spPr>
          <a:xfrm>
            <a:off x="762800" y="2712675"/>
            <a:ext cx="5459850" cy="1409325"/>
          </a:xfrm>
          <a:prstGeom prst="rect">
            <a:avLst/>
          </a:prstGeom>
          <a:noFill/>
          <a:ln cap="flat" cmpd="sng" w="9525">
            <a:solidFill>
              <a:srgbClr val="274E13"/>
            </a:solidFill>
            <a:prstDash val="solid"/>
            <a:round/>
            <a:headEnd len="sm" w="sm" type="none"/>
            <a:tailEnd len="sm" w="sm" type="none"/>
          </a:ln>
        </p:spPr>
      </p:pic>
      <p:pic>
        <p:nvPicPr>
          <p:cNvPr id="1388" name="Google Shape;1388;p46"/>
          <p:cNvPicPr preferRelativeResize="0"/>
          <p:nvPr/>
        </p:nvPicPr>
        <p:blipFill>
          <a:blip r:embed="rId5">
            <a:alphaModFix/>
          </a:blip>
          <a:stretch>
            <a:fillRect/>
          </a:stretch>
        </p:blipFill>
        <p:spPr>
          <a:xfrm>
            <a:off x="4772425" y="474475"/>
            <a:ext cx="4225175" cy="2097274"/>
          </a:xfrm>
          <a:prstGeom prst="rect">
            <a:avLst/>
          </a:prstGeom>
          <a:noFill/>
          <a:ln cap="flat" cmpd="sng" w="9525">
            <a:solidFill>
              <a:srgbClr val="274E13"/>
            </a:solidFill>
            <a:prstDash val="solid"/>
            <a:round/>
            <a:headEnd len="sm" w="sm" type="none"/>
            <a:tailEnd len="sm" w="sm" type="none"/>
          </a:ln>
        </p:spPr>
      </p:pic>
      <p:cxnSp>
        <p:nvCxnSpPr>
          <p:cNvPr id="1389" name="Google Shape;1389;p46"/>
          <p:cNvCxnSpPr/>
          <p:nvPr/>
        </p:nvCxnSpPr>
        <p:spPr>
          <a:xfrm flipH="1">
            <a:off x="6014975" y="3351500"/>
            <a:ext cx="692700" cy="234900"/>
          </a:xfrm>
          <a:prstGeom prst="straightConnector1">
            <a:avLst/>
          </a:prstGeom>
          <a:noFill/>
          <a:ln cap="flat" cmpd="sng" w="9525">
            <a:solidFill>
              <a:schemeClr val="dk2"/>
            </a:solidFill>
            <a:prstDash val="solid"/>
            <a:round/>
            <a:headEnd len="med" w="med" type="none"/>
            <a:tailEnd len="med" w="med" type="triangle"/>
          </a:ln>
        </p:spPr>
      </p:cxnSp>
      <p:sp>
        <p:nvSpPr>
          <p:cNvPr id="1390" name="Google Shape;1390;p46"/>
          <p:cNvSpPr txBox="1"/>
          <p:nvPr/>
        </p:nvSpPr>
        <p:spPr>
          <a:xfrm>
            <a:off x="6648950" y="2999300"/>
            <a:ext cx="17967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Slab"/>
                <a:ea typeface="Roboto Slab"/>
                <a:cs typeface="Roboto Slab"/>
                <a:sym typeface="Roboto Slab"/>
              </a:rPr>
              <a:t>Critical levels of clinical data</a:t>
            </a:r>
            <a:endParaRPr sz="1500">
              <a:solidFill>
                <a:schemeClr val="dk1"/>
              </a:solidFill>
              <a:latin typeface="Roboto Slab"/>
              <a:ea typeface="Roboto Slab"/>
              <a:cs typeface="Roboto Slab"/>
              <a:sym typeface="Roboto Slab"/>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47"/>
          <p:cNvSpPr/>
          <p:nvPr/>
        </p:nvSpPr>
        <p:spPr>
          <a:xfrm>
            <a:off x="6366997" y="1450988"/>
            <a:ext cx="1401900" cy="1401900"/>
          </a:xfrm>
          <a:prstGeom prst="ellipse">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txBox="1"/>
          <p:nvPr>
            <p:ph idx="2" type="title"/>
          </p:nvPr>
        </p:nvSpPr>
        <p:spPr>
          <a:xfrm>
            <a:off x="6573700" y="1657675"/>
            <a:ext cx="9780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pic>
        <p:nvPicPr>
          <p:cNvPr id="1397" name="Google Shape;1397;p47"/>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398" name="Google Shape;1398;p47"/>
          <p:cNvSpPr txBox="1"/>
          <p:nvPr>
            <p:ph type="title"/>
          </p:nvPr>
        </p:nvSpPr>
        <p:spPr>
          <a:xfrm>
            <a:off x="3205400" y="2852900"/>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700">
                <a:solidFill>
                  <a:schemeClr val="accent1"/>
                </a:solidFill>
              </a:rPr>
              <a:t>Demonstration</a:t>
            </a:r>
            <a:endParaRPr sz="8600"/>
          </a:p>
        </p:txBody>
      </p:sp>
      <p:sp>
        <p:nvSpPr>
          <p:cNvPr id="1399" name="Google Shape;1399;p47"/>
          <p:cNvSpPr txBox="1"/>
          <p:nvPr>
            <p:ph idx="1" type="subTitle"/>
          </p:nvPr>
        </p:nvSpPr>
        <p:spPr>
          <a:xfrm>
            <a:off x="2875488" y="3770588"/>
            <a:ext cx="5349300" cy="269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How our system Works</a:t>
            </a:r>
            <a:endParaRPr/>
          </a:p>
        </p:txBody>
      </p:sp>
      <p:pic>
        <p:nvPicPr>
          <p:cNvPr id="1400" name="Google Shape;1400;p47"/>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401" name="Google Shape;1401;p47"/>
          <p:cNvPicPr preferRelativeResize="0"/>
          <p:nvPr/>
        </p:nvPicPr>
        <p:blipFill>
          <a:blip r:embed="rId5">
            <a:alphaModFix/>
          </a:blip>
          <a:stretch>
            <a:fillRect/>
          </a:stretch>
        </p:blipFill>
        <p:spPr>
          <a:xfrm flipH="1" rot="-899999">
            <a:off x="3874847" y="874179"/>
            <a:ext cx="321896" cy="300100"/>
          </a:xfrm>
          <a:prstGeom prst="rect">
            <a:avLst/>
          </a:prstGeom>
          <a:noFill/>
          <a:ln>
            <a:noFill/>
          </a:ln>
        </p:spPr>
      </p:pic>
      <p:pic>
        <p:nvPicPr>
          <p:cNvPr id="1402" name="Google Shape;1402;p47"/>
          <p:cNvPicPr preferRelativeResize="0"/>
          <p:nvPr/>
        </p:nvPicPr>
        <p:blipFill>
          <a:blip r:embed="rId6">
            <a:alphaModFix/>
          </a:blip>
          <a:stretch>
            <a:fillRect/>
          </a:stretch>
        </p:blipFill>
        <p:spPr>
          <a:xfrm flipH="1" rot="-900008">
            <a:off x="1560103" y="4208098"/>
            <a:ext cx="410087" cy="382752"/>
          </a:xfrm>
          <a:prstGeom prst="rect">
            <a:avLst/>
          </a:prstGeom>
          <a:noFill/>
          <a:ln>
            <a:noFill/>
          </a:ln>
        </p:spPr>
      </p:pic>
      <p:pic>
        <p:nvPicPr>
          <p:cNvPr id="1403" name="Google Shape;1403;p47"/>
          <p:cNvPicPr preferRelativeResize="0"/>
          <p:nvPr/>
        </p:nvPicPr>
        <p:blipFill>
          <a:blip r:embed="rId7">
            <a:alphaModFix/>
          </a:blip>
          <a:stretch>
            <a:fillRect/>
          </a:stretch>
        </p:blipFill>
        <p:spPr>
          <a:xfrm flipH="1" rot="1288042">
            <a:off x="1298924" y="2185365"/>
            <a:ext cx="726133" cy="677719"/>
          </a:xfrm>
          <a:prstGeom prst="rect">
            <a:avLst/>
          </a:prstGeom>
          <a:noFill/>
          <a:ln>
            <a:noFill/>
          </a:ln>
        </p:spPr>
      </p:pic>
      <p:pic>
        <p:nvPicPr>
          <p:cNvPr id="1404" name="Google Shape;1404;p47"/>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405" name="Google Shape;1405;p47"/>
          <p:cNvGrpSpPr/>
          <p:nvPr/>
        </p:nvGrpSpPr>
        <p:grpSpPr>
          <a:xfrm>
            <a:off x="3275883" y="2134975"/>
            <a:ext cx="438775" cy="411975"/>
            <a:chOff x="2470525" y="2028650"/>
            <a:chExt cx="438775" cy="411975"/>
          </a:xfrm>
        </p:grpSpPr>
        <p:sp>
          <p:nvSpPr>
            <p:cNvPr id="1406" name="Google Shape;1406;p47"/>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7"/>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7"/>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8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48"/>
          <p:cNvSpPr txBox="1"/>
          <p:nvPr>
            <p:ph type="title"/>
          </p:nvPr>
        </p:nvSpPr>
        <p:spPr>
          <a:xfrm>
            <a:off x="2125050" y="1885413"/>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700">
                <a:solidFill>
                  <a:schemeClr val="accent1"/>
                </a:solidFill>
              </a:rPr>
              <a:t>Live Demonstration</a:t>
            </a:r>
            <a:endParaRPr sz="4700">
              <a:solidFill>
                <a:schemeClr val="accent1"/>
              </a:solidFill>
            </a:endParaRPr>
          </a:p>
          <a:p>
            <a:pPr indent="0" lvl="0" marL="0" rtl="0" algn="l">
              <a:spcBef>
                <a:spcPts val="0"/>
              </a:spcBef>
              <a:spcAft>
                <a:spcPts val="0"/>
              </a:spcAft>
              <a:buNone/>
            </a:pPr>
            <a:r>
              <a:rPr lang="en" sz="4700">
                <a:solidFill>
                  <a:schemeClr val="accent1"/>
                </a:solidFill>
              </a:rPr>
              <a:t>               </a:t>
            </a:r>
            <a:r>
              <a:rPr lang="en" sz="3300"/>
              <a:t>How our  </a:t>
            </a:r>
            <a:endParaRPr sz="3300"/>
          </a:p>
          <a:p>
            <a:pPr indent="457200" lvl="0" marL="0" rtl="0" algn="r">
              <a:spcBef>
                <a:spcPts val="0"/>
              </a:spcBef>
              <a:spcAft>
                <a:spcPts val="0"/>
              </a:spcAft>
              <a:buNone/>
            </a:pPr>
            <a:r>
              <a:rPr lang="en" sz="3300"/>
              <a:t>system works</a:t>
            </a:r>
            <a:endParaRPr sz="3300"/>
          </a:p>
        </p:txBody>
      </p:sp>
      <p:pic>
        <p:nvPicPr>
          <p:cNvPr id="1429" name="Google Shape;1429;p48"/>
          <p:cNvPicPr preferRelativeResize="0"/>
          <p:nvPr/>
        </p:nvPicPr>
        <p:blipFill>
          <a:blip r:embed="rId3">
            <a:alphaModFix/>
          </a:blip>
          <a:stretch>
            <a:fillRect/>
          </a:stretch>
        </p:blipFill>
        <p:spPr>
          <a:xfrm rot="-25">
            <a:off x="1159870" y="1294723"/>
            <a:ext cx="852859" cy="794852"/>
          </a:xfrm>
          <a:prstGeom prst="rect">
            <a:avLst/>
          </a:prstGeom>
          <a:noFill/>
          <a:ln>
            <a:noFill/>
          </a:ln>
        </p:spPr>
      </p:pic>
      <p:pic>
        <p:nvPicPr>
          <p:cNvPr id="1430" name="Google Shape;1430;p48"/>
          <p:cNvPicPr preferRelativeResize="0"/>
          <p:nvPr/>
        </p:nvPicPr>
        <p:blipFill>
          <a:blip r:embed="rId4">
            <a:alphaModFix/>
          </a:blip>
          <a:stretch>
            <a:fillRect/>
          </a:stretch>
        </p:blipFill>
        <p:spPr>
          <a:xfrm flipH="1" rot="-899999">
            <a:off x="4673397" y="1026829"/>
            <a:ext cx="321896" cy="300100"/>
          </a:xfrm>
          <a:prstGeom prst="rect">
            <a:avLst/>
          </a:prstGeom>
          <a:noFill/>
          <a:ln>
            <a:noFill/>
          </a:ln>
        </p:spPr>
      </p:pic>
      <p:pic>
        <p:nvPicPr>
          <p:cNvPr id="1431" name="Google Shape;1431;p48"/>
          <p:cNvPicPr preferRelativeResize="0"/>
          <p:nvPr/>
        </p:nvPicPr>
        <p:blipFill>
          <a:blip r:embed="rId5">
            <a:alphaModFix/>
          </a:blip>
          <a:stretch>
            <a:fillRect/>
          </a:stretch>
        </p:blipFill>
        <p:spPr>
          <a:xfrm flipH="1" rot="-900008">
            <a:off x="1560103" y="4208098"/>
            <a:ext cx="410087" cy="382752"/>
          </a:xfrm>
          <a:prstGeom prst="rect">
            <a:avLst/>
          </a:prstGeom>
          <a:noFill/>
          <a:ln>
            <a:noFill/>
          </a:ln>
        </p:spPr>
      </p:pic>
      <p:pic>
        <p:nvPicPr>
          <p:cNvPr id="1432" name="Google Shape;1432;p48"/>
          <p:cNvPicPr preferRelativeResize="0"/>
          <p:nvPr/>
        </p:nvPicPr>
        <p:blipFill>
          <a:blip r:embed="rId6">
            <a:alphaModFix/>
          </a:blip>
          <a:stretch>
            <a:fillRect/>
          </a:stretch>
        </p:blipFill>
        <p:spPr>
          <a:xfrm flipH="1" rot="1288042">
            <a:off x="692599" y="3488115"/>
            <a:ext cx="726133" cy="677719"/>
          </a:xfrm>
          <a:prstGeom prst="rect">
            <a:avLst/>
          </a:prstGeom>
          <a:noFill/>
          <a:ln>
            <a:noFill/>
          </a:ln>
        </p:spPr>
      </p:pic>
      <p:pic>
        <p:nvPicPr>
          <p:cNvPr id="1433" name="Google Shape;1433;p48"/>
          <p:cNvPicPr preferRelativeResize="0"/>
          <p:nvPr/>
        </p:nvPicPr>
        <p:blipFill>
          <a:blip r:embed="rId5">
            <a:alphaModFix/>
          </a:blip>
          <a:stretch>
            <a:fillRect/>
          </a:stretch>
        </p:blipFill>
        <p:spPr>
          <a:xfrm rot="900003">
            <a:off x="6463333" y="498274"/>
            <a:ext cx="520854" cy="486132"/>
          </a:xfrm>
          <a:prstGeom prst="rect">
            <a:avLst/>
          </a:prstGeom>
          <a:noFill/>
          <a:ln>
            <a:noFill/>
          </a:ln>
        </p:spPr>
      </p:pic>
    </p:spTree>
  </p:cSld>
  <p:clrMapOvr>
    <a:masterClrMapping/>
  </p:clrMapOvr>
  <mc:AlternateContent>
    <mc:Choice Requires="p14">
      <p:transition spd="slow" p14:dur="18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49"/>
          <p:cNvSpPr/>
          <p:nvPr/>
        </p:nvSpPr>
        <p:spPr>
          <a:xfrm>
            <a:off x="5947122" y="1765913"/>
            <a:ext cx="1401900" cy="1401900"/>
          </a:xfrm>
          <a:prstGeom prst="ellipse">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txBox="1"/>
          <p:nvPr>
            <p:ph idx="2" type="title"/>
          </p:nvPr>
        </p:nvSpPr>
        <p:spPr>
          <a:xfrm>
            <a:off x="6090675" y="1972625"/>
            <a:ext cx="1114800" cy="9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pic>
        <p:nvPicPr>
          <p:cNvPr id="1440" name="Google Shape;1440;p49"/>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441" name="Google Shape;1441;p49"/>
          <p:cNvSpPr txBox="1"/>
          <p:nvPr>
            <p:ph type="title"/>
          </p:nvPr>
        </p:nvSpPr>
        <p:spPr>
          <a:xfrm>
            <a:off x="3275875" y="2972450"/>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solidFill>
                  <a:schemeClr val="accent1"/>
                </a:solidFill>
              </a:rPr>
              <a:t>Testing and Progress</a:t>
            </a:r>
            <a:endParaRPr sz="5400">
              <a:solidFill>
                <a:schemeClr val="accent1"/>
              </a:solidFill>
            </a:endParaRPr>
          </a:p>
        </p:txBody>
      </p:sp>
      <p:pic>
        <p:nvPicPr>
          <p:cNvPr id="1442" name="Google Shape;1442;p49"/>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443" name="Google Shape;1443;p49"/>
          <p:cNvPicPr preferRelativeResize="0"/>
          <p:nvPr/>
        </p:nvPicPr>
        <p:blipFill>
          <a:blip r:embed="rId5">
            <a:alphaModFix/>
          </a:blip>
          <a:stretch>
            <a:fillRect/>
          </a:stretch>
        </p:blipFill>
        <p:spPr>
          <a:xfrm flipH="1" rot="-899999">
            <a:off x="3874847" y="874179"/>
            <a:ext cx="321896" cy="300100"/>
          </a:xfrm>
          <a:prstGeom prst="rect">
            <a:avLst/>
          </a:prstGeom>
          <a:noFill/>
          <a:ln>
            <a:noFill/>
          </a:ln>
        </p:spPr>
      </p:pic>
      <p:pic>
        <p:nvPicPr>
          <p:cNvPr id="1444" name="Google Shape;1444;p49"/>
          <p:cNvPicPr preferRelativeResize="0"/>
          <p:nvPr/>
        </p:nvPicPr>
        <p:blipFill>
          <a:blip r:embed="rId6">
            <a:alphaModFix/>
          </a:blip>
          <a:stretch>
            <a:fillRect/>
          </a:stretch>
        </p:blipFill>
        <p:spPr>
          <a:xfrm flipH="1" rot="-900008">
            <a:off x="1560103" y="4208098"/>
            <a:ext cx="410087" cy="382752"/>
          </a:xfrm>
          <a:prstGeom prst="rect">
            <a:avLst/>
          </a:prstGeom>
          <a:noFill/>
          <a:ln>
            <a:noFill/>
          </a:ln>
        </p:spPr>
      </p:pic>
      <p:pic>
        <p:nvPicPr>
          <p:cNvPr id="1445" name="Google Shape;1445;p49"/>
          <p:cNvPicPr preferRelativeResize="0"/>
          <p:nvPr/>
        </p:nvPicPr>
        <p:blipFill>
          <a:blip r:embed="rId7">
            <a:alphaModFix/>
          </a:blip>
          <a:stretch>
            <a:fillRect/>
          </a:stretch>
        </p:blipFill>
        <p:spPr>
          <a:xfrm flipH="1" rot="1288042">
            <a:off x="1298924" y="2185365"/>
            <a:ext cx="726133" cy="677719"/>
          </a:xfrm>
          <a:prstGeom prst="rect">
            <a:avLst/>
          </a:prstGeom>
          <a:noFill/>
          <a:ln>
            <a:noFill/>
          </a:ln>
        </p:spPr>
      </p:pic>
      <p:pic>
        <p:nvPicPr>
          <p:cNvPr id="1446" name="Google Shape;1446;p49"/>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447" name="Google Shape;1447;p49"/>
          <p:cNvGrpSpPr/>
          <p:nvPr/>
        </p:nvGrpSpPr>
        <p:grpSpPr>
          <a:xfrm>
            <a:off x="3275883" y="2134975"/>
            <a:ext cx="438775" cy="411975"/>
            <a:chOff x="2470525" y="2028650"/>
            <a:chExt cx="438775" cy="411975"/>
          </a:xfrm>
        </p:grpSpPr>
        <p:sp>
          <p:nvSpPr>
            <p:cNvPr id="1448" name="Google Shape;1448;p49"/>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2"/>
          <p:cNvSpPr/>
          <p:nvPr/>
        </p:nvSpPr>
        <p:spPr>
          <a:xfrm>
            <a:off x="687850" y="1354550"/>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txBox="1"/>
          <p:nvPr>
            <p:ph idx="2" type="title"/>
          </p:nvPr>
        </p:nvSpPr>
        <p:spPr>
          <a:xfrm>
            <a:off x="789695" y="1463912"/>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01</a:t>
            </a:r>
            <a:endParaRPr sz="1100"/>
          </a:p>
        </p:txBody>
      </p:sp>
      <p:sp>
        <p:nvSpPr>
          <p:cNvPr id="1115" name="Google Shape;1115;p32"/>
          <p:cNvSpPr txBox="1"/>
          <p:nvPr>
            <p:ph type="title"/>
          </p:nvPr>
        </p:nvSpPr>
        <p:spPr>
          <a:xfrm>
            <a:off x="1425600" y="1354550"/>
            <a:ext cx="25089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1116" name="Google Shape;1116;p32"/>
          <p:cNvSpPr txBox="1"/>
          <p:nvPr>
            <p:ph idx="1" type="subTitle"/>
          </p:nvPr>
        </p:nvSpPr>
        <p:spPr>
          <a:xfrm>
            <a:off x="1426350" y="1792726"/>
            <a:ext cx="2507400" cy="5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a:t>
            </a:r>
            <a:r>
              <a:rPr lang="en"/>
              <a:t>brief</a:t>
            </a:r>
            <a:r>
              <a:rPr lang="en"/>
              <a:t> description</a:t>
            </a:r>
            <a:endParaRPr/>
          </a:p>
        </p:txBody>
      </p:sp>
      <p:sp>
        <p:nvSpPr>
          <p:cNvPr id="1117" name="Google Shape;1117;p32"/>
          <p:cNvSpPr txBox="1"/>
          <p:nvPr>
            <p:ph idx="9"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Table of</a:t>
            </a:r>
            <a:r>
              <a:rPr lang="en">
                <a:solidFill>
                  <a:schemeClr val="accent1"/>
                </a:solidFill>
              </a:rPr>
              <a:t> contents</a:t>
            </a:r>
            <a:endParaRPr>
              <a:solidFill>
                <a:schemeClr val="accent1"/>
              </a:solidFill>
            </a:endParaRPr>
          </a:p>
        </p:txBody>
      </p:sp>
      <p:pic>
        <p:nvPicPr>
          <p:cNvPr id="1118" name="Google Shape;1118;p32"/>
          <p:cNvPicPr preferRelativeResize="0"/>
          <p:nvPr/>
        </p:nvPicPr>
        <p:blipFill>
          <a:blip r:embed="rId3">
            <a:alphaModFix/>
          </a:blip>
          <a:stretch>
            <a:fillRect/>
          </a:stretch>
        </p:blipFill>
        <p:spPr>
          <a:xfrm flipH="1" rot="-900008">
            <a:off x="7915978" y="727048"/>
            <a:ext cx="410087" cy="382752"/>
          </a:xfrm>
          <a:prstGeom prst="rect">
            <a:avLst/>
          </a:prstGeom>
          <a:noFill/>
          <a:ln>
            <a:noFill/>
          </a:ln>
        </p:spPr>
      </p:pic>
      <p:sp>
        <p:nvSpPr>
          <p:cNvPr id="1119" name="Google Shape;1119;p32"/>
          <p:cNvSpPr/>
          <p:nvPr/>
        </p:nvSpPr>
        <p:spPr>
          <a:xfrm>
            <a:off x="4433650" y="1415325"/>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txBox="1"/>
          <p:nvPr>
            <p:ph idx="2" type="title"/>
          </p:nvPr>
        </p:nvSpPr>
        <p:spPr>
          <a:xfrm>
            <a:off x="4535495" y="1524687"/>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02</a:t>
            </a:r>
            <a:endParaRPr sz="1100"/>
          </a:p>
        </p:txBody>
      </p:sp>
      <p:sp>
        <p:nvSpPr>
          <p:cNvPr id="1121" name="Google Shape;1121;p32"/>
          <p:cNvSpPr txBox="1"/>
          <p:nvPr>
            <p:ph type="title"/>
          </p:nvPr>
        </p:nvSpPr>
        <p:spPr>
          <a:xfrm>
            <a:off x="5171400" y="1415325"/>
            <a:ext cx="36618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Core </a:t>
            </a:r>
            <a:r>
              <a:rPr lang="en"/>
              <a:t>Functionality</a:t>
            </a:r>
            <a:endParaRPr/>
          </a:p>
          <a:p>
            <a:pPr indent="0" lvl="0" marL="0" rtl="0" algn="l">
              <a:spcBef>
                <a:spcPts val="0"/>
              </a:spcBef>
              <a:spcAft>
                <a:spcPts val="0"/>
              </a:spcAft>
              <a:buNone/>
            </a:pPr>
            <a:r>
              <a:rPr lang="en"/>
              <a:t>Demonstration</a:t>
            </a:r>
            <a:endParaRPr/>
          </a:p>
        </p:txBody>
      </p:sp>
      <p:sp>
        <p:nvSpPr>
          <p:cNvPr id="1122" name="Google Shape;1122;p32"/>
          <p:cNvSpPr txBox="1"/>
          <p:nvPr>
            <p:ph idx="1" type="subTitle"/>
          </p:nvPr>
        </p:nvSpPr>
        <p:spPr>
          <a:xfrm>
            <a:off x="5172150" y="1996538"/>
            <a:ext cx="3379200" cy="5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our System is about</a:t>
            </a:r>
            <a:endParaRPr/>
          </a:p>
        </p:txBody>
      </p:sp>
      <p:sp>
        <p:nvSpPr>
          <p:cNvPr id="1123" name="Google Shape;1123;p32"/>
          <p:cNvSpPr/>
          <p:nvPr/>
        </p:nvSpPr>
        <p:spPr>
          <a:xfrm>
            <a:off x="687850" y="2333375"/>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txBox="1"/>
          <p:nvPr>
            <p:ph idx="2" type="title"/>
          </p:nvPr>
        </p:nvSpPr>
        <p:spPr>
          <a:xfrm>
            <a:off x="789695" y="2442737"/>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03</a:t>
            </a:r>
            <a:endParaRPr sz="1100"/>
          </a:p>
        </p:txBody>
      </p:sp>
      <p:sp>
        <p:nvSpPr>
          <p:cNvPr id="1125" name="Google Shape;1125;p32"/>
          <p:cNvSpPr txBox="1"/>
          <p:nvPr>
            <p:ph type="title"/>
          </p:nvPr>
        </p:nvSpPr>
        <p:spPr>
          <a:xfrm>
            <a:off x="1426350" y="2393975"/>
            <a:ext cx="29514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Deployment</a:t>
            </a:r>
            <a:endParaRPr/>
          </a:p>
        </p:txBody>
      </p:sp>
      <p:sp>
        <p:nvSpPr>
          <p:cNvPr id="1126" name="Google Shape;1126;p32"/>
          <p:cNvSpPr txBox="1"/>
          <p:nvPr>
            <p:ph idx="1" type="subTitle"/>
          </p:nvPr>
        </p:nvSpPr>
        <p:spPr>
          <a:xfrm>
            <a:off x="1426350" y="2858138"/>
            <a:ext cx="2507400" cy="29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our system works</a:t>
            </a:r>
            <a:endParaRPr/>
          </a:p>
        </p:txBody>
      </p:sp>
      <p:sp>
        <p:nvSpPr>
          <p:cNvPr id="1127" name="Google Shape;1127;p32"/>
          <p:cNvSpPr/>
          <p:nvPr/>
        </p:nvSpPr>
        <p:spPr>
          <a:xfrm>
            <a:off x="4433650" y="2352325"/>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2"/>
          <p:cNvSpPr txBox="1"/>
          <p:nvPr>
            <p:ph idx="2" type="title"/>
          </p:nvPr>
        </p:nvSpPr>
        <p:spPr>
          <a:xfrm>
            <a:off x="4535495" y="2461687"/>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04</a:t>
            </a:r>
            <a:endParaRPr sz="1100"/>
          </a:p>
        </p:txBody>
      </p:sp>
      <p:sp>
        <p:nvSpPr>
          <p:cNvPr id="1129" name="Google Shape;1129;p32"/>
          <p:cNvSpPr txBox="1"/>
          <p:nvPr>
            <p:ph type="title"/>
          </p:nvPr>
        </p:nvSpPr>
        <p:spPr>
          <a:xfrm>
            <a:off x="5171400" y="2352325"/>
            <a:ext cx="38379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Testing and Progress</a:t>
            </a:r>
            <a:endParaRPr/>
          </a:p>
        </p:txBody>
      </p:sp>
      <p:sp>
        <p:nvSpPr>
          <p:cNvPr id="1130" name="Google Shape;1130;p32"/>
          <p:cNvSpPr txBox="1"/>
          <p:nvPr>
            <p:ph idx="1" type="subTitle"/>
          </p:nvPr>
        </p:nvSpPr>
        <p:spPr>
          <a:xfrm>
            <a:off x="5172150" y="2864225"/>
            <a:ext cx="3258600" cy="5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Testing phases we deployed</a:t>
            </a:r>
            <a:endParaRPr/>
          </a:p>
        </p:txBody>
      </p:sp>
      <p:sp>
        <p:nvSpPr>
          <p:cNvPr id="1131" name="Google Shape;1131;p32"/>
          <p:cNvSpPr/>
          <p:nvPr/>
        </p:nvSpPr>
        <p:spPr>
          <a:xfrm>
            <a:off x="687850" y="3395400"/>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txBox="1"/>
          <p:nvPr>
            <p:ph idx="2" type="title"/>
          </p:nvPr>
        </p:nvSpPr>
        <p:spPr>
          <a:xfrm>
            <a:off x="789695" y="3504762"/>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05</a:t>
            </a:r>
            <a:endParaRPr sz="1100"/>
          </a:p>
        </p:txBody>
      </p:sp>
      <p:sp>
        <p:nvSpPr>
          <p:cNvPr id="1133" name="Google Shape;1133;p32"/>
          <p:cNvSpPr txBox="1"/>
          <p:nvPr>
            <p:ph type="title"/>
          </p:nvPr>
        </p:nvSpPr>
        <p:spPr>
          <a:xfrm>
            <a:off x="1378625" y="3506550"/>
            <a:ext cx="25932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Code Quality </a:t>
            </a:r>
            <a:endParaRPr/>
          </a:p>
        </p:txBody>
      </p:sp>
      <p:sp>
        <p:nvSpPr>
          <p:cNvPr id="1134" name="Google Shape;1134;p32"/>
          <p:cNvSpPr txBox="1"/>
          <p:nvPr>
            <p:ph idx="1" type="subTitle"/>
          </p:nvPr>
        </p:nvSpPr>
        <p:spPr>
          <a:xfrm>
            <a:off x="1426350" y="3985575"/>
            <a:ext cx="2507400" cy="5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we came together</a:t>
            </a:r>
            <a:endParaRPr/>
          </a:p>
        </p:txBody>
      </p:sp>
      <p:sp>
        <p:nvSpPr>
          <p:cNvPr id="1135" name="Google Shape;1135;p32"/>
          <p:cNvSpPr/>
          <p:nvPr/>
        </p:nvSpPr>
        <p:spPr>
          <a:xfrm>
            <a:off x="4433650" y="3400475"/>
            <a:ext cx="642900" cy="642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txBox="1"/>
          <p:nvPr>
            <p:ph idx="2" type="title"/>
          </p:nvPr>
        </p:nvSpPr>
        <p:spPr>
          <a:xfrm>
            <a:off x="4535495" y="3509837"/>
            <a:ext cx="4248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300"/>
              <a:t>06</a:t>
            </a:r>
            <a:endParaRPr sz="1100"/>
          </a:p>
        </p:txBody>
      </p:sp>
      <p:sp>
        <p:nvSpPr>
          <p:cNvPr id="1137" name="Google Shape;1137;p32"/>
          <p:cNvSpPr txBox="1"/>
          <p:nvPr>
            <p:ph type="title"/>
          </p:nvPr>
        </p:nvSpPr>
        <p:spPr>
          <a:xfrm>
            <a:off x="5171400" y="3400475"/>
            <a:ext cx="31293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Timeline and Q&amp;A</a:t>
            </a:r>
            <a:endParaRPr/>
          </a:p>
        </p:txBody>
      </p:sp>
      <p:sp>
        <p:nvSpPr>
          <p:cNvPr id="1138" name="Google Shape;1138;p32"/>
          <p:cNvSpPr txBox="1"/>
          <p:nvPr>
            <p:ph idx="1" type="subTitle"/>
          </p:nvPr>
        </p:nvSpPr>
        <p:spPr>
          <a:xfrm>
            <a:off x="5121700" y="3855476"/>
            <a:ext cx="2507400" cy="5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brief description</a:t>
            </a:r>
            <a:endParaRPr/>
          </a:p>
        </p:txBody>
      </p:sp>
    </p:spTree>
  </p:cSld>
  <p:clrMapOvr>
    <a:masterClrMapping/>
  </p:clrMapOvr>
  <mc:AlternateContent>
    <mc:Choice Requires="p14">
      <p:transition spd="slow" p14:dur="13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117"/>
                                        </p:tgtEl>
                                        <p:attrNameLst>
                                          <p:attrName>style.visibility</p:attrName>
                                        </p:attrNameLst>
                                      </p:cBhvr>
                                      <p:to>
                                        <p:strVal val="visible"/>
                                      </p:to>
                                    </p:set>
                                    <p:anim calcmode="lin" valueType="num">
                                      <p:cBhvr additive="base">
                                        <p:cTn dur="1000"/>
                                        <p:tgtEl>
                                          <p:spTgt spid="1117"/>
                                        </p:tgtEl>
                                        <p:attrNameLst>
                                          <p:attrName>ppt_w</p:attrName>
                                        </p:attrNameLst>
                                      </p:cBhvr>
                                      <p:tavLst>
                                        <p:tav fmla="" tm="0">
                                          <p:val>
                                            <p:strVal val="0"/>
                                          </p:val>
                                        </p:tav>
                                        <p:tav fmla="" tm="100000">
                                          <p:val>
                                            <p:strVal val="#ppt_w"/>
                                          </p:val>
                                        </p:tav>
                                      </p:tavLst>
                                    </p:anim>
                                    <p:anim calcmode="lin" valueType="num">
                                      <p:cBhvr additive="base">
                                        <p:cTn dur="1000"/>
                                        <p:tgtEl>
                                          <p:spTgt spid="111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13"/>
                                        </p:tgtEl>
                                        <p:attrNameLst>
                                          <p:attrName>style.visibility</p:attrName>
                                        </p:attrNameLst>
                                      </p:cBhvr>
                                      <p:to>
                                        <p:strVal val="visible"/>
                                      </p:to>
                                    </p:set>
                                    <p:anim calcmode="lin" valueType="num">
                                      <p:cBhvr additive="base">
                                        <p:cTn dur="1000"/>
                                        <p:tgtEl>
                                          <p:spTgt spid="1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1000"/>
                                        <p:tgtEl>
                                          <p:spTgt spid="1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1000"/>
                                        <p:tgtEl>
                                          <p:spTgt spid="111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119"/>
                                        </p:tgtEl>
                                        <p:attrNameLst>
                                          <p:attrName>style.visibility</p:attrName>
                                        </p:attrNameLst>
                                      </p:cBhvr>
                                      <p:to>
                                        <p:strVal val="visible"/>
                                      </p:to>
                                    </p:set>
                                    <p:anim calcmode="lin" valueType="num">
                                      <p:cBhvr additive="base">
                                        <p:cTn dur="1000"/>
                                        <p:tgtEl>
                                          <p:spTgt spid="11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0"/>
                                        </p:tgtEl>
                                        <p:attrNameLst>
                                          <p:attrName>style.visibility</p:attrName>
                                        </p:attrNameLst>
                                      </p:cBhvr>
                                      <p:to>
                                        <p:strVal val="visible"/>
                                      </p:to>
                                    </p:set>
                                    <p:anim calcmode="lin" valueType="num">
                                      <p:cBhvr additive="base">
                                        <p:cTn dur="1000"/>
                                        <p:tgtEl>
                                          <p:spTgt spid="1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2"/>
                                        </p:tgtEl>
                                        <p:attrNameLst>
                                          <p:attrName>style.visibility</p:attrName>
                                        </p:attrNameLst>
                                      </p:cBhvr>
                                      <p:to>
                                        <p:strVal val="visible"/>
                                      </p:to>
                                    </p:set>
                                    <p:anim calcmode="lin" valueType="num">
                                      <p:cBhvr additive="base">
                                        <p:cTn dur="1000"/>
                                        <p:tgtEl>
                                          <p:spTgt spid="1122"/>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123"/>
                                        </p:tgtEl>
                                        <p:attrNameLst>
                                          <p:attrName>style.visibility</p:attrName>
                                        </p:attrNameLst>
                                      </p:cBhvr>
                                      <p:to>
                                        <p:strVal val="visible"/>
                                      </p:to>
                                    </p:set>
                                    <p:anim calcmode="lin" valueType="num">
                                      <p:cBhvr additive="base">
                                        <p:cTn dur="1000"/>
                                        <p:tgtEl>
                                          <p:spTgt spid="11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4"/>
                                        </p:tgtEl>
                                        <p:attrNameLst>
                                          <p:attrName>style.visibility</p:attrName>
                                        </p:attrNameLst>
                                      </p:cBhvr>
                                      <p:to>
                                        <p:strVal val="visible"/>
                                      </p:to>
                                    </p:set>
                                    <p:anim calcmode="lin" valueType="num">
                                      <p:cBhvr additive="base">
                                        <p:cTn dur="1000"/>
                                        <p:tgtEl>
                                          <p:spTgt spid="11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1000"/>
                                        <p:tgtEl>
                                          <p:spTgt spid="11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1000"/>
                                        <p:tgtEl>
                                          <p:spTgt spid="11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8"/>
                                        </p:tgtEl>
                                        <p:attrNameLst>
                                          <p:attrName>style.visibility</p:attrName>
                                        </p:attrNameLst>
                                      </p:cBhvr>
                                      <p:to>
                                        <p:strVal val="visible"/>
                                      </p:to>
                                    </p:set>
                                    <p:anim calcmode="lin" valueType="num">
                                      <p:cBhvr additive="base">
                                        <p:cTn dur="1000"/>
                                        <p:tgtEl>
                                          <p:spTgt spid="11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9"/>
                                        </p:tgtEl>
                                        <p:attrNameLst>
                                          <p:attrName>style.visibility</p:attrName>
                                        </p:attrNameLst>
                                      </p:cBhvr>
                                      <p:to>
                                        <p:strVal val="visible"/>
                                      </p:to>
                                    </p:set>
                                    <p:anim calcmode="lin" valueType="num">
                                      <p:cBhvr additive="base">
                                        <p:cTn dur="1000"/>
                                        <p:tgtEl>
                                          <p:spTgt spid="11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0"/>
                                        </p:tgtEl>
                                        <p:attrNameLst>
                                          <p:attrName>style.visibility</p:attrName>
                                        </p:attrNameLst>
                                      </p:cBhvr>
                                      <p:to>
                                        <p:strVal val="visible"/>
                                      </p:to>
                                    </p:set>
                                    <p:anim calcmode="lin" valueType="num">
                                      <p:cBhvr additive="base">
                                        <p:cTn dur="1000"/>
                                        <p:tgtEl>
                                          <p:spTgt spid="1130"/>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1131"/>
                                        </p:tgtEl>
                                        <p:attrNameLst>
                                          <p:attrName>style.visibility</p:attrName>
                                        </p:attrNameLst>
                                      </p:cBhvr>
                                      <p:to>
                                        <p:strVal val="visible"/>
                                      </p:to>
                                    </p:set>
                                    <p:anim calcmode="lin" valueType="num">
                                      <p:cBhvr additive="base">
                                        <p:cTn dur="1000"/>
                                        <p:tgtEl>
                                          <p:spTgt spid="11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1000"/>
                                        <p:tgtEl>
                                          <p:spTgt spid="11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3"/>
                                        </p:tgtEl>
                                        <p:attrNameLst>
                                          <p:attrName>style.visibility</p:attrName>
                                        </p:attrNameLst>
                                      </p:cBhvr>
                                      <p:to>
                                        <p:strVal val="visible"/>
                                      </p:to>
                                    </p:set>
                                    <p:anim calcmode="lin" valueType="num">
                                      <p:cBhvr additive="base">
                                        <p:cTn dur="1000"/>
                                        <p:tgtEl>
                                          <p:spTgt spid="11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1000"/>
                                        <p:tgtEl>
                                          <p:spTgt spid="1134"/>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6"/>
                                        </p:tgtEl>
                                        <p:attrNameLst>
                                          <p:attrName>style.visibility</p:attrName>
                                        </p:attrNameLst>
                                      </p:cBhvr>
                                      <p:to>
                                        <p:strVal val="visible"/>
                                      </p:to>
                                    </p:set>
                                    <p:anim calcmode="lin" valueType="num">
                                      <p:cBhvr additive="base">
                                        <p:cTn dur="1000"/>
                                        <p:tgtEl>
                                          <p:spTgt spid="11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7"/>
                                        </p:tgtEl>
                                        <p:attrNameLst>
                                          <p:attrName>style.visibility</p:attrName>
                                        </p:attrNameLst>
                                      </p:cBhvr>
                                      <p:to>
                                        <p:strVal val="visible"/>
                                      </p:to>
                                    </p:set>
                                    <p:anim calcmode="lin" valueType="num">
                                      <p:cBhvr additive="base">
                                        <p:cTn dur="1000"/>
                                        <p:tgtEl>
                                          <p:spTgt spid="11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8"/>
                                        </p:tgtEl>
                                        <p:attrNameLst>
                                          <p:attrName>style.visibility</p:attrName>
                                        </p:attrNameLst>
                                      </p:cBhvr>
                                      <p:to>
                                        <p:strVal val="visible"/>
                                      </p:to>
                                    </p:set>
                                    <p:anim calcmode="lin" valueType="num">
                                      <p:cBhvr additive="base">
                                        <p:cTn dur="1000"/>
                                        <p:tgtEl>
                                          <p:spTgt spid="1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0"/>
          <p:cNvSpPr txBox="1"/>
          <p:nvPr>
            <p:ph type="title"/>
          </p:nvPr>
        </p:nvSpPr>
        <p:spPr>
          <a:xfrm>
            <a:off x="4288625" y="933300"/>
            <a:ext cx="4134000" cy="4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Testing and bug fixing</a:t>
            </a:r>
            <a:endParaRPr/>
          </a:p>
        </p:txBody>
      </p:sp>
      <p:cxnSp>
        <p:nvCxnSpPr>
          <p:cNvPr id="1471" name="Google Shape;1471;p50"/>
          <p:cNvCxnSpPr/>
          <p:nvPr/>
        </p:nvCxnSpPr>
        <p:spPr>
          <a:xfrm>
            <a:off x="3989350" y="-8050"/>
            <a:ext cx="0" cy="5164800"/>
          </a:xfrm>
          <a:prstGeom prst="straightConnector1">
            <a:avLst/>
          </a:prstGeom>
          <a:noFill/>
          <a:ln cap="flat" cmpd="sng" w="19050">
            <a:solidFill>
              <a:schemeClr val="accent1"/>
            </a:solidFill>
            <a:prstDash val="solid"/>
            <a:round/>
            <a:headEnd len="med" w="med" type="none"/>
            <a:tailEnd len="med" w="med" type="none"/>
          </a:ln>
        </p:spPr>
      </p:cxnSp>
      <p:pic>
        <p:nvPicPr>
          <p:cNvPr id="1472" name="Google Shape;1472;p50"/>
          <p:cNvPicPr preferRelativeResize="0"/>
          <p:nvPr/>
        </p:nvPicPr>
        <p:blipFill>
          <a:blip r:embed="rId3">
            <a:alphaModFix/>
          </a:blip>
          <a:stretch>
            <a:fillRect/>
          </a:stretch>
        </p:blipFill>
        <p:spPr>
          <a:xfrm flipH="1" rot="-900008">
            <a:off x="6803041" y="2664648"/>
            <a:ext cx="410087" cy="382752"/>
          </a:xfrm>
          <a:prstGeom prst="rect">
            <a:avLst/>
          </a:prstGeom>
          <a:noFill/>
          <a:ln>
            <a:noFill/>
          </a:ln>
        </p:spPr>
      </p:pic>
      <p:sp>
        <p:nvSpPr>
          <p:cNvPr id="1473" name="Google Shape;1473;p50"/>
          <p:cNvSpPr txBox="1"/>
          <p:nvPr/>
        </p:nvSpPr>
        <p:spPr>
          <a:xfrm>
            <a:off x="4206425" y="1416913"/>
            <a:ext cx="4779600" cy="431100"/>
          </a:xfrm>
          <a:prstGeom prst="rect">
            <a:avLst/>
          </a:prstGeom>
          <a:noFill/>
          <a:ln>
            <a:noFill/>
          </a:ln>
        </p:spPr>
        <p:txBody>
          <a:bodyPr anchorCtr="0" anchor="t" bIns="91425" lIns="91425" spcFirstLastPara="1" rIns="91425" wrap="square" tIns="91425">
            <a:spAutoFit/>
          </a:bodyPr>
          <a:lstStyle/>
          <a:p>
            <a:pPr indent="-21590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Unit Testing - Frameworks,PostMan</a:t>
            </a:r>
            <a:endParaRPr sz="1600">
              <a:solidFill>
                <a:schemeClr val="dk1"/>
              </a:solidFill>
              <a:latin typeface="Roboto Slab"/>
              <a:ea typeface="Roboto Slab"/>
              <a:cs typeface="Roboto Slab"/>
              <a:sym typeface="Roboto Slab"/>
            </a:endParaRPr>
          </a:p>
        </p:txBody>
      </p:sp>
      <p:sp>
        <p:nvSpPr>
          <p:cNvPr id="1474" name="Google Shape;1474;p50"/>
          <p:cNvSpPr txBox="1"/>
          <p:nvPr/>
        </p:nvSpPr>
        <p:spPr>
          <a:xfrm>
            <a:off x="4263275" y="1649125"/>
            <a:ext cx="38664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Integrated Testing</a:t>
            </a:r>
            <a:endParaRPr sz="1600">
              <a:solidFill>
                <a:schemeClr val="dk1"/>
              </a:solidFill>
              <a:latin typeface="Roboto Slab"/>
              <a:ea typeface="Roboto Slab"/>
              <a:cs typeface="Roboto Slab"/>
              <a:sym typeface="Roboto Slab"/>
            </a:endParaRPr>
          </a:p>
        </p:txBody>
      </p:sp>
      <p:sp>
        <p:nvSpPr>
          <p:cNvPr id="1475" name="Google Shape;1475;p50"/>
          <p:cNvSpPr txBox="1"/>
          <p:nvPr/>
        </p:nvSpPr>
        <p:spPr>
          <a:xfrm>
            <a:off x="4263275" y="1924225"/>
            <a:ext cx="35433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Regression Testing</a:t>
            </a:r>
            <a:endParaRPr sz="1600">
              <a:solidFill>
                <a:schemeClr val="dk1"/>
              </a:solidFill>
              <a:latin typeface="Roboto Slab"/>
              <a:ea typeface="Roboto Slab"/>
              <a:cs typeface="Roboto Slab"/>
              <a:sym typeface="Roboto Slab"/>
            </a:endParaRPr>
          </a:p>
        </p:txBody>
      </p:sp>
      <p:grpSp>
        <p:nvGrpSpPr>
          <p:cNvPr id="1476" name="Google Shape;1476;p50"/>
          <p:cNvGrpSpPr/>
          <p:nvPr/>
        </p:nvGrpSpPr>
        <p:grpSpPr>
          <a:xfrm>
            <a:off x="8003181" y="4077674"/>
            <a:ext cx="890211" cy="847281"/>
            <a:chOff x="6039282" y="1042577"/>
            <a:chExt cx="734315" cy="731929"/>
          </a:xfrm>
        </p:grpSpPr>
        <p:sp>
          <p:nvSpPr>
            <p:cNvPr id="1477" name="Google Shape;1477;p5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8" name="Google Shape;1498;p50"/>
          <p:cNvPicPr preferRelativeResize="0"/>
          <p:nvPr/>
        </p:nvPicPr>
        <p:blipFill rotWithShape="1">
          <a:blip r:embed="rId4">
            <a:alphaModFix/>
          </a:blip>
          <a:srcRect b="4188" l="0" r="0" t="-11049"/>
          <a:stretch/>
        </p:blipFill>
        <p:spPr>
          <a:xfrm>
            <a:off x="0" y="-594600"/>
            <a:ext cx="3989350" cy="57513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4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4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47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47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476"/>
                                        </p:tgtEl>
                                        <p:attrNameLst>
                                          <p:attrName>r</p:attrName>
                                        </p:attrNameLst>
                                      </p:cBhvr>
                                    </p:animRot>
                                  </p:childTnLst>
                                </p:cTn>
                              </p:par>
                              <p:par>
                                <p:cTn fill="hold" nodeType="withEffect" presetClass="emph" presetID="8" presetSubtype="0">
                                  <p:stCondLst>
                                    <p:cond delay="0"/>
                                  </p:stCondLst>
                                  <p:childTnLst>
                                    <p:animRot by="-21600000">
                                      <p:cBhvr>
                                        <p:cTn dur="1100" fill="hold"/>
                                        <p:tgtEl>
                                          <p:spTgt spid="147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pic>
        <p:nvPicPr>
          <p:cNvPr id="1503" name="Google Shape;1503;p51"/>
          <p:cNvPicPr preferRelativeResize="0"/>
          <p:nvPr/>
        </p:nvPicPr>
        <p:blipFill>
          <a:blip r:embed="rId3">
            <a:alphaModFix/>
          </a:blip>
          <a:stretch>
            <a:fillRect/>
          </a:stretch>
        </p:blipFill>
        <p:spPr>
          <a:xfrm>
            <a:off x="1268000" y="222875"/>
            <a:ext cx="2198575" cy="3180201"/>
          </a:xfrm>
          <a:prstGeom prst="rect">
            <a:avLst/>
          </a:prstGeom>
          <a:noFill/>
          <a:ln>
            <a:noFill/>
          </a:ln>
        </p:spPr>
      </p:pic>
      <p:pic>
        <p:nvPicPr>
          <p:cNvPr id="1504" name="Google Shape;1504;p51"/>
          <p:cNvPicPr preferRelativeResize="0"/>
          <p:nvPr/>
        </p:nvPicPr>
        <p:blipFill>
          <a:blip r:embed="rId4">
            <a:alphaModFix/>
          </a:blip>
          <a:stretch>
            <a:fillRect/>
          </a:stretch>
        </p:blipFill>
        <p:spPr>
          <a:xfrm>
            <a:off x="152394" y="3738569"/>
            <a:ext cx="4572645" cy="1288700"/>
          </a:xfrm>
          <a:prstGeom prst="rect">
            <a:avLst/>
          </a:prstGeom>
          <a:noFill/>
          <a:ln>
            <a:noFill/>
          </a:ln>
        </p:spPr>
      </p:pic>
      <p:pic>
        <p:nvPicPr>
          <p:cNvPr id="1505" name="Google Shape;1505;p51"/>
          <p:cNvPicPr preferRelativeResize="0"/>
          <p:nvPr/>
        </p:nvPicPr>
        <p:blipFill>
          <a:blip r:embed="rId5">
            <a:alphaModFix/>
          </a:blip>
          <a:stretch>
            <a:fillRect/>
          </a:stretch>
        </p:blipFill>
        <p:spPr>
          <a:xfrm>
            <a:off x="5497475" y="3226225"/>
            <a:ext cx="2850450" cy="1711675"/>
          </a:xfrm>
          <a:prstGeom prst="rect">
            <a:avLst/>
          </a:prstGeom>
          <a:noFill/>
          <a:ln>
            <a:noFill/>
          </a:ln>
        </p:spPr>
      </p:pic>
      <p:pic>
        <p:nvPicPr>
          <p:cNvPr id="1506" name="Google Shape;1506;p51"/>
          <p:cNvPicPr preferRelativeResize="0"/>
          <p:nvPr/>
        </p:nvPicPr>
        <p:blipFill>
          <a:blip r:embed="rId6">
            <a:alphaModFix/>
          </a:blip>
          <a:stretch>
            <a:fillRect/>
          </a:stretch>
        </p:blipFill>
        <p:spPr>
          <a:xfrm>
            <a:off x="4572000" y="293325"/>
            <a:ext cx="3503445" cy="2693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2"/>
          <p:cNvSpPr txBox="1"/>
          <p:nvPr>
            <p:ph idx="1" type="subTitle"/>
          </p:nvPr>
        </p:nvSpPr>
        <p:spPr>
          <a:xfrm>
            <a:off x="2420638" y="4032738"/>
            <a:ext cx="5349300" cy="269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t/>
            </a:r>
            <a:endParaRPr/>
          </a:p>
        </p:txBody>
      </p:sp>
      <p:pic>
        <p:nvPicPr>
          <p:cNvPr id="1512" name="Google Shape;1512;p52"/>
          <p:cNvPicPr preferRelativeResize="0"/>
          <p:nvPr/>
        </p:nvPicPr>
        <p:blipFill>
          <a:blip r:embed="rId3">
            <a:alphaModFix/>
          </a:blip>
          <a:stretch>
            <a:fillRect/>
          </a:stretch>
        </p:blipFill>
        <p:spPr>
          <a:xfrm>
            <a:off x="4572001" y="869025"/>
            <a:ext cx="4251949" cy="3938650"/>
          </a:xfrm>
          <a:prstGeom prst="rect">
            <a:avLst/>
          </a:prstGeom>
          <a:noFill/>
          <a:ln>
            <a:noFill/>
          </a:ln>
        </p:spPr>
      </p:pic>
      <p:pic>
        <p:nvPicPr>
          <p:cNvPr id="1513" name="Google Shape;1513;p52"/>
          <p:cNvPicPr preferRelativeResize="0"/>
          <p:nvPr/>
        </p:nvPicPr>
        <p:blipFill>
          <a:blip r:embed="rId4">
            <a:alphaModFix/>
          </a:blip>
          <a:stretch>
            <a:fillRect/>
          </a:stretch>
        </p:blipFill>
        <p:spPr>
          <a:xfrm>
            <a:off x="277150" y="327377"/>
            <a:ext cx="3694199" cy="3552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3"/>
          <p:cNvSpPr txBox="1"/>
          <p:nvPr>
            <p:ph type="title"/>
          </p:nvPr>
        </p:nvSpPr>
        <p:spPr>
          <a:xfrm>
            <a:off x="4288625" y="933300"/>
            <a:ext cx="4134000" cy="4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Testing and bug fixing</a:t>
            </a:r>
            <a:endParaRPr/>
          </a:p>
        </p:txBody>
      </p:sp>
      <p:cxnSp>
        <p:nvCxnSpPr>
          <p:cNvPr id="1519" name="Google Shape;1519;p53"/>
          <p:cNvCxnSpPr/>
          <p:nvPr/>
        </p:nvCxnSpPr>
        <p:spPr>
          <a:xfrm>
            <a:off x="3989350" y="-8050"/>
            <a:ext cx="0" cy="5164800"/>
          </a:xfrm>
          <a:prstGeom prst="straightConnector1">
            <a:avLst/>
          </a:prstGeom>
          <a:noFill/>
          <a:ln cap="flat" cmpd="sng" w="19050">
            <a:solidFill>
              <a:schemeClr val="accent1"/>
            </a:solidFill>
            <a:prstDash val="solid"/>
            <a:round/>
            <a:headEnd len="med" w="med" type="none"/>
            <a:tailEnd len="med" w="med" type="none"/>
          </a:ln>
        </p:spPr>
      </p:cxnSp>
      <p:pic>
        <p:nvPicPr>
          <p:cNvPr id="1520" name="Google Shape;1520;p53"/>
          <p:cNvPicPr preferRelativeResize="0"/>
          <p:nvPr/>
        </p:nvPicPr>
        <p:blipFill>
          <a:blip r:embed="rId3">
            <a:alphaModFix/>
          </a:blip>
          <a:stretch>
            <a:fillRect/>
          </a:stretch>
        </p:blipFill>
        <p:spPr>
          <a:xfrm flipH="1" rot="-900008">
            <a:off x="6803041" y="2664648"/>
            <a:ext cx="410087" cy="382752"/>
          </a:xfrm>
          <a:prstGeom prst="rect">
            <a:avLst/>
          </a:prstGeom>
          <a:noFill/>
          <a:ln>
            <a:noFill/>
          </a:ln>
        </p:spPr>
      </p:pic>
      <p:sp>
        <p:nvSpPr>
          <p:cNvPr id="1521" name="Google Shape;1521;p53"/>
          <p:cNvSpPr txBox="1"/>
          <p:nvPr/>
        </p:nvSpPr>
        <p:spPr>
          <a:xfrm>
            <a:off x="4206425" y="1416913"/>
            <a:ext cx="4779600" cy="431100"/>
          </a:xfrm>
          <a:prstGeom prst="rect">
            <a:avLst/>
          </a:prstGeom>
          <a:noFill/>
          <a:ln>
            <a:noFill/>
          </a:ln>
        </p:spPr>
        <p:txBody>
          <a:bodyPr anchorCtr="0" anchor="t" bIns="91425" lIns="91425" spcFirstLastPara="1" rIns="91425" wrap="square" tIns="91425">
            <a:spAutoFit/>
          </a:bodyPr>
          <a:lstStyle/>
          <a:p>
            <a:pPr indent="-21590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Unit Testing - React , ML , Functional</a:t>
            </a:r>
            <a:endParaRPr sz="1600">
              <a:solidFill>
                <a:schemeClr val="dk1"/>
              </a:solidFill>
              <a:latin typeface="Roboto Slab"/>
              <a:ea typeface="Roboto Slab"/>
              <a:cs typeface="Roboto Slab"/>
              <a:sym typeface="Roboto Slab"/>
            </a:endParaRPr>
          </a:p>
        </p:txBody>
      </p:sp>
      <p:sp>
        <p:nvSpPr>
          <p:cNvPr id="1522" name="Google Shape;1522;p53"/>
          <p:cNvSpPr txBox="1"/>
          <p:nvPr/>
        </p:nvSpPr>
        <p:spPr>
          <a:xfrm>
            <a:off x="4263275" y="1649125"/>
            <a:ext cx="38664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Integrated Testing</a:t>
            </a:r>
            <a:endParaRPr sz="1600">
              <a:solidFill>
                <a:schemeClr val="dk1"/>
              </a:solidFill>
              <a:latin typeface="Roboto Slab"/>
              <a:ea typeface="Roboto Slab"/>
              <a:cs typeface="Roboto Slab"/>
              <a:sym typeface="Roboto Slab"/>
            </a:endParaRPr>
          </a:p>
        </p:txBody>
      </p:sp>
      <p:sp>
        <p:nvSpPr>
          <p:cNvPr id="1523" name="Google Shape;1523;p53"/>
          <p:cNvSpPr txBox="1"/>
          <p:nvPr/>
        </p:nvSpPr>
        <p:spPr>
          <a:xfrm>
            <a:off x="4263275" y="1924225"/>
            <a:ext cx="35433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Regression Testing</a:t>
            </a:r>
            <a:endParaRPr sz="1600">
              <a:solidFill>
                <a:schemeClr val="dk1"/>
              </a:solidFill>
              <a:latin typeface="Roboto Slab"/>
              <a:ea typeface="Roboto Slab"/>
              <a:cs typeface="Roboto Slab"/>
              <a:sym typeface="Roboto Slab"/>
            </a:endParaRPr>
          </a:p>
        </p:txBody>
      </p:sp>
      <p:sp>
        <p:nvSpPr>
          <p:cNvPr id="1524" name="Google Shape;1524;p53"/>
          <p:cNvSpPr txBox="1"/>
          <p:nvPr/>
        </p:nvSpPr>
        <p:spPr>
          <a:xfrm>
            <a:off x="4263275" y="2532700"/>
            <a:ext cx="47796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Confusion Matrix - For machine learning</a:t>
            </a:r>
            <a:endParaRPr sz="1800">
              <a:solidFill>
                <a:schemeClr val="dk1"/>
              </a:solidFill>
              <a:latin typeface="Roboto Slab"/>
              <a:ea typeface="Roboto Slab"/>
              <a:cs typeface="Roboto Slab"/>
              <a:sym typeface="Roboto Slab"/>
            </a:endParaRPr>
          </a:p>
        </p:txBody>
      </p:sp>
      <p:sp>
        <p:nvSpPr>
          <p:cNvPr id="1525" name="Google Shape;1525;p53"/>
          <p:cNvSpPr txBox="1"/>
          <p:nvPr/>
        </p:nvSpPr>
        <p:spPr>
          <a:xfrm>
            <a:off x="4263275" y="2256238"/>
            <a:ext cx="41847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Automated Testing - Login</a:t>
            </a:r>
            <a:endParaRPr sz="1600">
              <a:solidFill>
                <a:schemeClr val="dk1"/>
              </a:solidFill>
              <a:latin typeface="Roboto Slab"/>
              <a:ea typeface="Roboto Slab"/>
              <a:cs typeface="Roboto Slab"/>
              <a:sym typeface="Roboto Slab"/>
            </a:endParaRPr>
          </a:p>
        </p:txBody>
      </p:sp>
      <p:grpSp>
        <p:nvGrpSpPr>
          <p:cNvPr id="1526" name="Google Shape;1526;p53"/>
          <p:cNvGrpSpPr/>
          <p:nvPr/>
        </p:nvGrpSpPr>
        <p:grpSpPr>
          <a:xfrm>
            <a:off x="8003181" y="4077674"/>
            <a:ext cx="890211" cy="847281"/>
            <a:chOff x="6039282" y="1042577"/>
            <a:chExt cx="734315" cy="731929"/>
          </a:xfrm>
        </p:grpSpPr>
        <p:sp>
          <p:nvSpPr>
            <p:cNvPr id="1527" name="Google Shape;1527;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8" name="Google Shape;1548;p53"/>
          <p:cNvPicPr preferRelativeResize="0"/>
          <p:nvPr/>
        </p:nvPicPr>
        <p:blipFill rotWithShape="1">
          <a:blip r:embed="rId4">
            <a:alphaModFix/>
          </a:blip>
          <a:srcRect b="4188" l="0" r="0" t="-11049"/>
          <a:stretch/>
        </p:blipFill>
        <p:spPr>
          <a:xfrm>
            <a:off x="0" y="-594600"/>
            <a:ext cx="3989350" cy="57513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4"/>
                                        </p:tgtEl>
                                        <p:attrNameLst>
                                          <p:attrName>style.visibility</p:attrName>
                                        </p:attrNameLst>
                                      </p:cBhvr>
                                      <p:to>
                                        <p:strVal val="visible"/>
                                      </p:to>
                                    </p:set>
                                    <p:anim calcmode="lin" valueType="num">
                                      <p:cBhvr additive="base">
                                        <p:cTn dur="1000"/>
                                        <p:tgtEl>
                                          <p:spTgt spid="1524"/>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par>
                                <p:cTn fill="hold" nodeType="withEffect" presetClass="emph" presetID="8" presetSubtype="0">
                                  <p:stCondLst>
                                    <p:cond delay="0"/>
                                  </p:stCondLst>
                                  <p:childTnLst>
                                    <p:animRot by="-21600000">
                                      <p:cBhvr>
                                        <p:cTn dur="1100" fill="hold"/>
                                        <p:tgtEl>
                                          <p:spTgt spid="152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52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54"/>
          <p:cNvPicPr preferRelativeResize="0"/>
          <p:nvPr/>
        </p:nvPicPr>
        <p:blipFill>
          <a:blip r:embed="rId3">
            <a:alphaModFix/>
          </a:blip>
          <a:stretch>
            <a:fillRect/>
          </a:stretch>
        </p:blipFill>
        <p:spPr>
          <a:xfrm>
            <a:off x="459650" y="90950"/>
            <a:ext cx="3340100" cy="4666500"/>
          </a:xfrm>
          <a:prstGeom prst="rect">
            <a:avLst/>
          </a:prstGeom>
          <a:noFill/>
          <a:ln cap="flat" cmpd="sng" w="12700">
            <a:solidFill>
              <a:srgbClr val="000000"/>
            </a:solidFill>
            <a:prstDash val="solid"/>
            <a:miter lim="8000"/>
            <a:headEnd len="sm" w="sm" type="none"/>
            <a:tailEnd len="sm" w="sm" type="none"/>
          </a:ln>
        </p:spPr>
      </p:pic>
      <p:pic>
        <p:nvPicPr>
          <p:cNvPr id="1554" name="Google Shape;1554;p54"/>
          <p:cNvPicPr preferRelativeResize="0"/>
          <p:nvPr/>
        </p:nvPicPr>
        <p:blipFill>
          <a:blip r:embed="rId4">
            <a:alphaModFix/>
          </a:blip>
          <a:stretch>
            <a:fillRect/>
          </a:stretch>
        </p:blipFill>
        <p:spPr>
          <a:xfrm>
            <a:off x="4419600" y="152400"/>
            <a:ext cx="3286125" cy="1533525"/>
          </a:xfrm>
          <a:prstGeom prst="rect">
            <a:avLst/>
          </a:prstGeom>
          <a:noFill/>
          <a:ln>
            <a:noFill/>
          </a:ln>
        </p:spPr>
      </p:pic>
      <p:pic>
        <p:nvPicPr>
          <p:cNvPr id="1555" name="Google Shape;1555;p54"/>
          <p:cNvPicPr preferRelativeResize="0"/>
          <p:nvPr/>
        </p:nvPicPr>
        <p:blipFill>
          <a:blip r:embed="rId5">
            <a:alphaModFix/>
          </a:blip>
          <a:stretch>
            <a:fillRect/>
          </a:stretch>
        </p:blipFill>
        <p:spPr>
          <a:xfrm>
            <a:off x="4419600" y="1852600"/>
            <a:ext cx="3105150" cy="1438275"/>
          </a:xfrm>
          <a:prstGeom prst="rect">
            <a:avLst/>
          </a:prstGeom>
          <a:noFill/>
          <a:ln>
            <a:noFill/>
          </a:ln>
        </p:spPr>
      </p:pic>
      <p:pic>
        <p:nvPicPr>
          <p:cNvPr id="1556" name="Google Shape;1556;p54"/>
          <p:cNvPicPr preferRelativeResize="0"/>
          <p:nvPr/>
        </p:nvPicPr>
        <p:blipFill>
          <a:blip r:embed="rId6">
            <a:alphaModFix/>
          </a:blip>
          <a:stretch>
            <a:fillRect/>
          </a:stretch>
        </p:blipFill>
        <p:spPr>
          <a:xfrm>
            <a:off x="4419600" y="3559275"/>
            <a:ext cx="4581525" cy="138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55"/>
          <p:cNvPicPr preferRelativeResize="0"/>
          <p:nvPr/>
        </p:nvPicPr>
        <p:blipFill>
          <a:blip r:embed="rId3">
            <a:alphaModFix/>
          </a:blip>
          <a:stretch>
            <a:fillRect/>
          </a:stretch>
        </p:blipFill>
        <p:spPr>
          <a:xfrm>
            <a:off x="152400" y="152400"/>
            <a:ext cx="7651299" cy="3022600"/>
          </a:xfrm>
          <a:prstGeom prst="rect">
            <a:avLst/>
          </a:prstGeom>
          <a:noFill/>
          <a:ln cap="flat" cmpd="sng" w="12700">
            <a:solidFill>
              <a:srgbClr val="000000"/>
            </a:solidFill>
            <a:prstDash val="solid"/>
            <a:miter lim="8000"/>
            <a:headEnd len="sm" w="sm" type="none"/>
            <a:tailEnd len="sm" w="sm" type="none"/>
          </a:ln>
        </p:spPr>
      </p:pic>
      <p:pic>
        <p:nvPicPr>
          <p:cNvPr id="1562" name="Google Shape;1562;p55"/>
          <p:cNvPicPr preferRelativeResize="0"/>
          <p:nvPr/>
        </p:nvPicPr>
        <p:blipFill>
          <a:blip r:embed="rId4">
            <a:alphaModFix/>
          </a:blip>
          <a:stretch>
            <a:fillRect/>
          </a:stretch>
        </p:blipFill>
        <p:spPr>
          <a:xfrm>
            <a:off x="5172175" y="1897675"/>
            <a:ext cx="3787175" cy="319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56"/>
          <p:cNvSpPr txBox="1"/>
          <p:nvPr>
            <p:ph type="title"/>
          </p:nvPr>
        </p:nvSpPr>
        <p:spPr>
          <a:xfrm>
            <a:off x="4288625" y="933300"/>
            <a:ext cx="4134000" cy="4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Testing and bug fixing</a:t>
            </a:r>
            <a:endParaRPr/>
          </a:p>
        </p:txBody>
      </p:sp>
      <p:sp>
        <p:nvSpPr>
          <p:cNvPr id="1568" name="Google Shape;1568;p56"/>
          <p:cNvSpPr txBox="1"/>
          <p:nvPr>
            <p:ph idx="3" type="subTitle"/>
          </p:nvPr>
        </p:nvSpPr>
        <p:spPr>
          <a:xfrm>
            <a:off x="4424325" y="2863369"/>
            <a:ext cx="3141300" cy="2307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UI Testing</a:t>
            </a:r>
            <a:endParaRPr/>
          </a:p>
          <a:p>
            <a:pPr indent="0" lvl="0" marL="457200" rtl="0" algn="l">
              <a:spcBef>
                <a:spcPts val="0"/>
              </a:spcBef>
              <a:spcAft>
                <a:spcPts val="0"/>
              </a:spcAft>
              <a:buNone/>
            </a:pPr>
            <a:r>
              <a:t/>
            </a:r>
            <a:endParaRPr/>
          </a:p>
        </p:txBody>
      </p:sp>
      <p:cxnSp>
        <p:nvCxnSpPr>
          <p:cNvPr id="1569" name="Google Shape;1569;p56"/>
          <p:cNvCxnSpPr/>
          <p:nvPr/>
        </p:nvCxnSpPr>
        <p:spPr>
          <a:xfrm>
            <a:off x="3989350" y="-8050"/>
            <a:ext cx="0" cy="5164800"/>
          </a:xfrm>
          <a:prstGeom prst="straightConnector1">
            <a:avLst/>
          </a:prstGeom>
          <a:noFill/>
          <a:ln cap="flat" cmpd="sng" w="19050">
            <a:solidFill>
              <a:schemeClr val="accent1"/>
            </a:solidFill>
            <a:prstDash val="solid"/>
            <a:round/>
            <a:headEnd len="med" w="med" type="none"/>
            <a:tailEnd len="med" w="med" type="none"/>
          </a:ln>
        </p:spPr>
      </p:cxnSp>
      <p:pic>
        <p:nvPicPr>
          <p:cNvPr id="1570" name="Google Shape;1570;p56"/>
          <p:cNvPicPr preferRelativeResize="0"/>
          <p:nvPr/>
        </p:nvPicPr>
        <p:blipFill>
          <a:blip r:embed="rId3">
            <a:alphaModFix/>
          </a:blip>
          <a:stretch>
            <a:fillRect/>
          </a:stretch>
        </p:blipFill>
        <p:spPr>
          <a:xfrm flipH="1" rot="-900008">
            <a:off x="6803041" y="2664648"/>
            <a:ext cx="410087" cy="382752"/>
          </a:xfrm>
          <a:prstGeom prst="rect">
            <a:avLst/>
          </a:prstGeom>
          <a:noFill/>
          <a:ln>
            <a:noFill/>
          </a:ln>
        </p:spPr>
      </p:pic>
      <p:sp>
        <p:nvSpPr>
          <p:cNvPr id="1571" name="Google Shape;1571;p56"/>
          <p:cNvSpPr txBox="1"/>
          <p:nvPr/>
        </p:nvSpPr>
        <p:spPr>
          <a:xfrm>
            <a:off x="4206425" y="1416913"/>
            <a:ext cx="4779600" cy="431100"/>
          </a:xfrm>
          <a:prstGeom prst="rect">
            <a:avLst/>
          </a:prstGeom>
          <a:noFill/>
          <a:ln>
            <a:noFill/>
          </a:ln>
        </p:spPr>
        <p:txBody>
          <a:bodyPr anchorCtr="0" anchor="t" bIns="91425" lIns="91425" spcFirstLastPara="1" rIns="91425" wrap="square" tIns="91425">
            <a:spAutoFit/>
          </a:bodyPr>
          <a:lstStyle/>
          <a:p>
            <a:pPr indent="-21590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Unit Testing - React , ML , Functional</a:t>
            </a:r>
            <a:endParaRPr sz="1600">
              <a:solidFill>
                <a:schemeClr val="dk1"/>
              </a:solidFill>
              <a:latin typeface="Roboto Slab"/>
              <a:ea typeface="Roboto Slab"/>
              <a:cs typeface="Roboto Slab"/>
              <a:sym typeface="Roboto Slab"/>
            </a:endParaRPr>
          </a:p>
        </p:txBody>
      </p:sp>
      <p:sp>
        <p:nvSpPr>
          <p:cNvPr id="1572" name="Google Shape;1572;p56"/>
          <p:cNvSpPr txBox="1"/>
          <p:nvPr/>
        </p:nvSpPr>
        <p:spPr>
          <a:xfrm>
            <a:off x="4263275" y="1649125"/>
            <a:ext cx="38664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Integrated Testing</a:t>
            </a:r>
            <a:endParaRPr sz="1600">
              <a:solidFill>
                <a:schemeClr val="dk1"/>
              </a:solidFill>
              <a:latin typeface="Roboto Slab"/>
              <a:ea typeface="Roboto Slab"/>
              <a:cs typeface="Roboto Slab"/>
              <a:sym typeface="Roboto Slab"/>
            </a:endParaRPr>
          </a:p>
        </p:txBody>
      </p:sp>
      <p:sp>
        <p:nvSpPr>
          <p:cNvPr id="1573" name="Google Shape;1573;p56"/>
          <p:cNvSpPr txBox="1"/>
          <p:nvPr/>
        </p:nvSpPr>
        <p:spPr>
          <a:xfrm>
            <a:off x="4263275" y="1924225"/>
            <a:ext cx="35433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Regression Testing</a:t>
            </a:r>
            <a:endParaRPr sz="1600">
              <a:solidFill>
                <a:schemeClr val="dk1"/>
              </a:solidFill>
              <a:latin typeface="Roboto Slab"/>
              <a:ea typeface="Roboto Slab"/>
              <a:cs typeface="Roboto Slab"/>
              <a:sym typeface="Roboto Slab"/>
            </a:endParaRPr>
          </a:p>
        </p:txBody>
      </p:sp>
      <p:sp>
        <p:nvSpPr>
          <p:cNvPr id="1574" name="Google Shape;1574;p56"/>
          <p:cNvSpPr txBox="1"/>
          <p:nvPr/>
        </p:nvSpPr>
        <p:spPr>
          <a:xfrm>
            <a:off x="4263275" y="2532700"/>
            <a:ext cx="47796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Confusion Matrix - For machine learning</a:t>
            </a:r>
            <a:endParaRPr sz="1800">
              <a:solidFill>
                <a:schemeClr val="dk1"/>
              </a:solidFill>
              <a:latin typeface="Roboto Slab"/>
              <a:ea typeface="Roboto Slab"/>
              <a:cs typeface="Roboto Slab"/>
              <a:sym typeface="Roboto Slab"/>
            </a:endParaRPr>
          </a:p>
        </p:txBody>
      </p:sp>
      <p:sp>
        <p:nvSpPr>
          <p:cNvPr id="1575" name="Google Shape;1575;p56"/>
          <p:cNvSpPr txBox="1"/>
          <p:nvPr/>
        </p:nvSpPr>
        <p:spPr>
          <a:xfrm>
            <a:off x="4263275" y="2256238"/>
            <a:ext cx="4184700" cy="4311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1600"/>
              <a:buFont typeface="Roboto Slab"/>
              <a:buChar char="●"/>
            </a:pPr>
            <a:r>
              <a:rPr lang="en" sz="1600">
                <a:solidFill>
                  <a:schemeClr val="dk1"/>
                </a:solidFill>
                <a:latin typeface="Roboto Slab"/>
                <a:ea typeface="Roboto Slab"/>
                <a:cs typeface="Roboto Slab"/>
                <a:sym typeface="Roboto Slab"/>
              </a:rPr>
              <a:t>Automated Testing - Login</a:t>
            </a:r>
            <a:endParaRPr sz="1600">
              <a:solidFill>
                <a:schemeClr val="dk1"/>
              </a:solidFill>
              <a:latin typeface="Roboto Slab"/>
              <a:ea typeface="Roboto Slab"/>
              <a:cs typeface="Roboto Slab"/>
              <a:sym typeface="Roboto Slab"/>
            </a:endParaRPr>
          </a:p>
        </p:txBody>
      </p:sp>
      <p:grpSp>
        <p:nvGrpSpPr>
          <p:cNvPr id="1576" name="Google Shape;1576;p56"/>
          <p:cNvGrpSpPr/>
          <p:nvPr/>
        </p:nvGrpSpPr>
        <p:grpSpPr>
          <a:xfrm>
            <a:off x="8003181" y="4077674"/>
            <a:ext cx="890211" cy="847281"/>
            <a:chOff x="6039282" y="1042577"/>
            <a:chExt cx="734315" cy="731929"/>
          </a:xfrm>
        </p:grpSpPr>
        <p:sp>
          <p:nvSpPr>
            <p:cNvPr id="1577" name="Google Shape;1577;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8" name="Google Shape;1598;p56"/>
          <p:cNvPicPr preferRelativeResize="0"/>
          <p:nvPr/>
        </p:nvPicPr>
        <p:blipFill rotWithShape="1">
          <a:blip r:embed="rId4">
            <a:alphaModFix/>
          </a:blip>
          <a:srcRect b="4188" l="0" r="0" t="-11049"/>
          <a:stretch/>
        </p:blipFill>
        <p:spPr>
          <a:xfrm>
            <a:off x="0" y="-594600"/>
            <a:ext cx="3989350" cy="5751352"/>
          </a:xfrm>
          <a:prstGeom prst="rect">
            <a:avLst/>
          </a:prstGeom>
          <a:noFill/>
          <a:ln>
            <a:noFill/>
          </a:ln>
        </p:spPr>
      </p:pic>
      <p:sp>
        <p:nvSpPr>
          <p:cNvPr id="1599" name="Google Shape;1599;p56"/>
          <p:cNvSpPr txBox="1"/>
          <p:nvPr/>
        </p:nvSpPr>
        <p:spPr>
          <a:xfrm>
            <a:off x="4336625" y="3000960"/>
            <a:ext cx="4632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100"/>
              </a:spcAft>
              <a:buClr>
                <a:schemeClr val="dk1"/>
              </a:buClr>
              <a:buSzPts val="1600"/>
              <a:buFont typeface="Roboto Slab"/>
              <a:buChar char="●"/>
            </a:pPr>
            <a:r>
              <a:rPr lang="en" sz="1600">
                <a:solidFill>
                  <a:schemeClr val="dk1"/>
                </a:solidFill>
                <a:latin typeface="Roboto Slab"/>
                <a:ea typeface="Roboto Slab"/>
                <a:cs typeface="Roboto Slab"/>
                <a:sym typeface="Roboto Slab"/>
              </a:rPr>
              <a:t>Mocks</a:t>
            </a:r>
            <a:endParaRPr sz="1600">
              <a:solidFill>
                <a:schemeClr val="dk1"/>
              </a:solidFill>
              <a:latin typeface="Roboto Slab"/>
              <a:ea typeface="Roboto Slab"/>
              <a:cs typeface="Roboto Slab"/>
              <a:sym typeface="Roboto Slab"/>
            </a:endParaRPr>
          </a:p>
        </p:txBody>
      </p:sp>
      <p:sp>
        <p:nvSpPr>
          <p:cNvPr id="1600" name="Google Shape;1600;p56"/>
          <p:cNvSpPr txBox="1"/>
          <p:nvPr/>
        </p:nvSpPr>
        <p:spPr>
          <a:xfrm>
            <a:off x="4336625" y="3270110"/>
            <a:ext cx="4632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100"/>
              </a:spcAft>
              <a:buClr>
                <a:schemeClr val="dk1"/>
              </a:buClr>
              <a:buSzPts val="1600"/>
              <a:buFont typeface="Roboto Slab"/>
              <a:buChar char="●"/>
            </a:pPr>
            <a:r>
              <a:rPr lang="en" sz="1600">
                <a:solidFill>
                  <a:schemeClr val="dk1"/>
                </a:solidFill>
                <a:latin typeface="Roboto Slab"/>
                <a:ea typeface="Roboto Slab"/>
                <a:cs typeface="Roboto Slab"/>
                <a:sym typeface="Roboto Slab"/>
              </a:rPr>
              <a:t>Stubs</a:t>
            </a:r>
            <a:endParaRPr sz="1600">
              <a:solidFill>
                <a:schemeClr val="dk1"/>
              </a:solidFill>
              <a:latin typeface="Roboto Slab"/>
              <a:ea typeface="Roboto Slab"/>
              <a:cs typeface="Roboto Slab"/>
              <a:sym typeface="Roboto Slab"/>
            </a:endParaRPr>
          </a:p>
        </p:txBody>
      </p:sp>
      <p:sp>
        <p:nvSpPr>
          <p:cNvPr id="1601" name="Google Shape;1601;p56"/>
          <p:cNvSpPr txBox="1"/>
          <p:nvPr/>
        </p:nvSpPr>
        <p:spPr>
          <a:xfrm>
            <a:off x="4336625" y="3539322"/>
            <a:ext cx="4632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100"/>
              </a:spcAft>
              <a:buClr>
                <a:schemeClr val="dk1"/>
              </a:buClr>
              <a:buSzPts val="1600"/>
              <a:buFont typeface="Roboto Slab"/>
              <a:buChar char="●"/>
            </a:pPr>
            <a:r>
              <a:rPr lang="en" sz="1600">
                <a:solidFill>
                  <a:schemeClr val="dk1"/>
                </a:solidFill>
                <a:latin typeface="Roboto Slab"/>
                <a:ea typeface="Roboto Slab"/>
                <a:cs typeface="Roboto Slab"/>
                <a:sym typeface="Roboto Slab"/>
              </a:rPr>
              <a:t>Fakes</a:t>
            </a:r>
            <a:endParaRPr sz="1600">
              <a:solidFill>
                <a:schemeClr val="dk1"/>
              </a:solidFill>
              <a:latin typeface="Roboto Slab"/>
              <a:ea typeface="Roboto Slab"/>
              <a:cs typeface="Roboto Slab"/>
              <a:sym typeface="Roboto Slab"/>
            </a:endParaRPr>
          </a:p>
        </p:txBody>
      </p:sp>
      <p:sp>
        <p:nvSpPr>
          <p:cNvPr id="1602" name="Google Shape;1602;p56"/>
          <p:cNvSpPr txBox="1"/>
          <p:nvPr/>
        </p:nvSpPr>
        <p:spPr>
          <a:xfrm>
            <a:off x="4336625" y="3817310"/>
            <a:ext cx="4632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100"/>
              </a:spcAft>
              <a:buClr>
                <a:schemeClr val="dk1"/>
              </a:buClr>
              <a:buSzPts val="1600"/>
              <a:buFont typeface="Roboto Slab"/>
              <a:buChar char="●"/>
            </a:pPr>
            <a:r>
              <a:rPr lang="en" sz="1600">
                <a:solidFill>
                  <a:schemeClr val="dk1"/>
                </a:solidFill>
                <a:latin typeface="Roboto Slab"/>
                <a:ea typeface="Roboto Slab"/>
                <a:cs typeface="Roboto Slab"/>
                <a:sym typeface="Roboto Slab"/>
              </a:rPr>
              <a:t>BlackBox Tesitng</a:t>
            </a:r>
            <a:endParaRPr sz="1600">
              <a:solidFill>
                <a:schemeClr val="dk1"/>
              </a:solidFill>
              <a:latin typeface="Roboto Slab"/>
              <a:ea typeface="Roboto Slab"/>
              <a:cs typeface="Roboto Slab"/>
              <a:sym typeface="Roboto Slab"/>
            </a:endParaRPr>
          </a:p>
        </p:txBody>
      </p:sp>
      <p:sp>
        <p:nvSpPr>
          <p:cNvPr id="1603" name="Google Shape;1603;p56"/>
          <p:cNvSpPr txBox="1"/>
          <p:nvPr/>
        </p:nvSpPr>
        <p:spPr>
          <a:xfrm>
            <a:off x="4336625" y="4077710"/>
            <a:ext cx="4632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100"/>
              </a:spcAft>
              <a:buClr>
                <a:schemeClr val="dk1"/>
              </a:buClr>
              <a:buSzPts val="1600"/>
              <a:buFont typeface="Roboto Slab"/>
              <a:buChar char="●"/>
            </a:pPr>
            <a:r>
              <a:rPr lang="en" sz="1600">
                <a:solidFill>
                  <a:schemeClr val="dk1"/>
                </a:solidFill>
                <a:latin typeface="Roboto Slab"/>
                <a:ea typeface="Roboto Slab"/>
                <a:cs typeface="Roboto Slab"/>
                <a:sym typeface="Roboto Slab"/>
              </a:rPr>
              <a:t>WhiteBox Testing</a:t>
            </a:r>
            <a:endParaRPr sz="1600">
              <a:solidFill>
                <a:schemeClr val="dk1"/>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8"/>
                                        </p:tgtEl>
                                        <p:attrNameLst>
                                          <p:attrName>style.visibility</p:attrName>
                                        </p:attrNameLst>
                                      </p:cBhvr>
                                      <p:to>
                                        <p:strVal val="visible"/>
                                      </p:to>
                                    </p:set>
                                    <p:anim calcmode="lin" valueType="num">
                                      <p:cBhvr additive="base">
                                        <p:cTn dur="1000"/>
                                        <p:tgtEl>
                                          <p:spTgt spid="1568"/>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100" fill="hold"/>
                                        <p:tgtEl>
                                          <p:spTgt spid="15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9"/>
                                        </p:tgtEl>
                                        <p:attrNameLst>
                                          <p:attrName>style.visibility</p:attrName>
                                        </p:attrNameLst>
                                      </p:cBhvr>
                                      <p:to>
                                        <p:strVal val="visible"/>
                                      </p:to>
                                    </p:set>
                                    <p:anim calcmode="lin" valueType="num">
                                      <p:cBhvr additive="base">
                                        <p:cTn dur="1000"/>
                                        <p:tgtEl>
                                          <p:spTgt spid="1599"/>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0"/>
                                        </p:tgtEl>
                                        <p:attrNameLst>
                                          <p:attrName>style.visibility</p:attrName>
                                        </p:attrNameLst>
                                      </p:cBhvr>
                                      <p:to>
                                        <p:strVal val="visible"/>
                                      </p:to>
                                    </p:set>
                                    <p:anim calcmode="lin" valueType="num">
                                      <p:cBhvr additive="base">
                                        <p:cTn dur="1000"/>
                                        <p:tgtEl>
                                          <p:spTgt spid="1600"/>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1"/>
                                        </p:tgtEl>
                                        <p:attrNameLst>
                                          <p:attrName>style.visibility</p:attrName>
                                        </p:attrNameLst>
                                      </p:cBhvr>
                                      <p:to>
                                        <p:strVal val="visible"/>
                                      </p:to>
                                    </p:set>
                                    <p:anim calcmode="lin" valueType="num">
                                      <p:cBhvr additive="base">
                                        <p:cTn dur="1000"/>
                                        <p:tgtEl>
                                          <p:spTgt spid="160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2"/>
                                        </p:tgtEl>
                                        <p:attrNameLst>
                                          <p:attrName>style.visibility</p:attrName>
                                        </p:attrNameLst>
                                      </p:cBhvr>
                                      <p:to>
                                        <p:strVal val="visible"/>
                                      </p:to>
                                    </p:set>
                                    <p:anim calcmode="lin" valueType="num">
                                      <p:cBhvr additive="base">
                                        <p:cTn dur="1000"/>
                                        <p:tgtEl>
                                          <p:spTgt spid="1602"/>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157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3"/>
                                        </p:tgtEl>
                                        <p:attrNameLst>
                                          <p:attrName>style.visibility</p:attrName>
                                        </p:attrNameLst>
                                      </p:cBhvr>
                                      <p:to>
                                        <p:strVal val="visible"/>
                                      </p:to>
                                    </p:set>
                                    <p:anim calcmode="lin" valueType="num">
                                      <p:cBhvr additive="base">
                                        <p:cTn dur="1000"/>
                                        <p:tgtEl>
                                          <p:spTgt spid="16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pic>
        <p:nvPicPr>
          <p:cNvPr id="1608" name="Google Shape;1608;p57"/>
          <p:cNvPicPr preferRelativeResize="0"/>
          <p:nvPr/>
        </p:nvPicPr>
        <p:blipFill>
          <a:blip r:embed="rId3">
            <a:alphaModFix/>
          </a:blip>
          <a:stretch>
            <a:fillRect/>
          </a:stretch>
        </p:blipFill>
        <p:spPr>
          <a:xfrm>
            <a:off x="152400" y="152400"/>
            <a:ext cx="5389075" cy="3015825"/>
          </a:xfrm>
          <a:prstGeom prst="rect">
            <a:avLst/>
          </a:prstGeom>
          <a:noFill/>
          <a:ln>
            <a:noFill/>
          </a:ln>
        </p:spPr>
      </p:pic>
      <p:pic>
        <p:nvPicPr>
          <p:cNvPr id="1609" name="Google Shape;1609;p57"/>
          <p:cNvPicPr preferRelativeResize="0"/>
          <p:nvPr/>
        </p:nvPicPr>
        <p:blipFill>
          <a:blip r:embed="rId4">
            <a:alphaModFix/>
          </a:blip>
          <a:stretch>
            <a:fillRect/>
          </a:stretch>
        </p:blipFill>
        <p:spPr>
          <a:xfrm>
            <a:off x="4127375" y="2571750"/>
            <a:ext cx="4732550" cy="2371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58"/>
          <p:cNvSpPr txBox="1"/>
          <p:nvPr>
            <p:ph type="title"/>
          </p:nvPr>
        </p:nvSpPr>
        <p:spPr>
          <a:xfrm>
            <a:off x="4288625" y="933300"/>
            <a:ext cx="4134000" cy="4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5" name="Google Shape;1615;p58"/>
          <p:cNvSpPr txBox="1"/>
          <p:nvPr>
            <p:ph idx="2" type="title"/>
          </p:nvPr>
        </p:nvSpPr>
        <p:spPr>
          <a:xfrm>
            <a:off x="4296776" y="2826600"/>
            <a:ext cx="4134000" cy="53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16" name="Google Shape;1616;p58"/>
          <p:cNvSpPr txBox="1"/>
          <p:nvPr>
            <p:ph idx="1" type="subTitle"/>
          </p:nvPr>
        </p:nvSpPr>
        <p:spPr>
          <a:xfrm>
            <a:off x="4299053" y="3391002"/>
            <a:ext cx="3145500" cy="102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7" name="Google Shape;1617;p58"/>
          <p:cNvSpPr txBox="1"/>
          <p:nvPr>
            <p:ph idx="3" type="subTitle"/>
          </p:nvPr>
        </p:nvSpPr>
        <p:spPr>
          <a:xfrm>
            <a:off x="4288625" y="1420200"/>
            <a:ext cx="3141300" cy="102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618" name="Google Shape;1618;p58"/>
          <p:cNvPicPr preferRelativeResize="0"/>
          <p:nvPr/>
        </p:nvPicPr>
        <p:blipFill>
          <a:blip r:embed="rId3">
            <a:alphaModFix/>
          </a:blip>
          <a:stretch>
            <a:fillRect/>
          </a:stretch>
        </p:blipFill>
        <p:spPr>
          <a:xfrm>
            <a:off x="3477313" y="1896200"/>
            <a:ext cx="5305425" cy="3028950"/>
          </a:xfrm>
          <a:prstGeom prst="rect">
            <a:avLst/>
          </a:prstGeom>
          <a:noFill/>
          <a:ln>
            <a:noFill/>
          </a:ln>
        </p:spPr>
      </p:pic>
      <p:pic>
        <p:nvPicPr>
          <p:cNvPr id="1619" name="Google Shape;1619;p58"/>
          <p:cNvPicPr preferRelativeResize="0"/>
          <p:nvPr/>
        </p:nvPicPr>
        <p:blipFill>
          <a:blip r:embed="rId4">
            <a:alphaModFix/>
          </a:blip>
          <a:stretch>
            <a:fillRect/>
          </a:stretch>
        </p:blipFill>
        <p:spPr>
          <a:xfrm>
            <a:off x="322375" y="174975"/>
            <a:ext cx="6902350" cy="18442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pic>
        <p:nvPicPr>
          <p:cNvPr id="1624" name="Google Shape;1624;p59"/>
          <p:cNvPicPr preferRelativeResize="0"/>
          <p:nvPr/>
        </p:nvPicPr>
        <p:blipFill>
          <a:blip r:embed="rId3">
            <a:alphaModFix/>
          </a:blip>
          <a:stretch>
            <a:fillRect/>
          </a:stretch>
        </p:blipFill>
        <p:spPr>
          <a:xfrm>
            <a:off x="664250" y="453575"/>
            <a:ext cx="5238750" cy="1200150"/>
          </a:xfrm>
          <a:prstGeom prst="rect">
            <a:avLst/>
          </a:prstGeom>
          <a:noFill/>
          <a:ln>
            <a:noFill/>
          </a:ln>
        </p:spPr>
      </p:pic>
      <p:pic>
        <p:nvPicPr>
          <p:cNvPr id="1625" name="Google Shape;1625;p59"/>
          <p:cNvPicPr preferRelativeResize="0"/>
          <p:nvPr/>
        </p:nvPicPr>
        <p:blipFill>
          <a:blip r:embed="rId4">
            <a:alphaModFix/>
          </a:blip>
          <a:stretch>
            <a:fillRect/>
          </a:stretch>
        </p:blipFill>
        <p:spPr>
          <a:xfrm>
            <a:off x="3428275" y="1526450"/>
            <a:ext cx="5238750" cy="343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33"/>
          <p:cNvSpPr txBox="1"/>
          <p:nvPr>
            <p:ph type="title"/>
          </p:nvPr>
        </p:nvSpPr>
        <p:spPr>
          <a:xfrm>
            <a:off x="1518700" y="384975"/>
            <a:ext cx="6400800" cy="70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Introduction</a:t>
            </a:r>
            <a:endParaRPr/>
          </a:p>
        </p:txBody>
      </p:sp>
      <p:pic>
        <p:nvPicPr>
          <p:cNvPr id="1144" name="Google Shape;1144;p33"/>
          <p:cNvPicPr preferRelativeResize="0"/>
          <p:nvPr/>
        </p:nvPicPr>
        <p:blipFill>
          <a:blip r:embed="rId3">
            <a:alphaModFix/>
          </a:blip>
          <a:stretch>
            <a:fillRect/>
          </a:stretch>
        </p:blipFill>
        <p:spPr>
          <a:xfrm rot="899999">
            <a:off x="5701356" y="4323429"/>
            <a:ext cx="321896" cy="300100"/>
          </a:xfrm>
          <a:prstGeom prst="rect">
            <a:avLst/>
          </a:prstGeom>
          <a:noFill/>
          <a:ln>
            <a:noFill/>
          </a:ln>
        </p:spPr>
      </p:pic>
      <p:pic>
        <p:nvPicPr>
          <p:cNvPr id="1145" name="Google Shape;1145;p33"/>
          <p:cNvPicPr preferRelativeResize="0"/>
          <p:nvPr/>
        </p:nvPicPr>
        <p:blipFill>
          <a:blip r:embed="rId3">
            <a:alphaModFix/>
          </a:blip>
          <a:stretch>
            <a:fillRect/>
          </a:stretch>
        </p:blipFill>
        <p:spPr>
          <a:xfrm rot="899999">
            <a:off x="5312759" y="260229"/>
            <a:ext cx="321896" cy="300100"/>
          </a:xfrm>
          <a:prstGeom prst="rect">
            <a:avLst/>
          </a:prstGeom>
          <a:noFill/>
          <a:ln>
            <a:noFill/>
          </a:ln>
        </p:spPr>
      </p:pic>
      <p:pic>
        <p:nvPicPr>
          <p:cNvPr id="1146" name="Google Shape;1146;p33"/>
          <p:cNvPicPr preferRelativeResize="0"/>
          <p:nvPr/>
        </p:nvPicPr>
        <p:blipFill>
          <a:blip r:embed="rId4">
            <a:alphaModFix/>
          </a:blip>
          <a:stretch>
            <a:fillRect/>
          </a:stretch>
        </p:blipFill>
        <p:spPr>
          <a:xfrm rot="899998">
            <a:off x="8230632" y="3539114"/>
            <a:ext cx="665522" cy="621153"/>
          </a:xfrm>
          <a:prstGeom prst="rect">
            <a:avLst/>
          </a:prstGeom>
          <a:noFill/>
          <a:ln>
            <a:noFill/>
          </a:ln>
        </p:spPr>
      </p:pic>
      <p:pic>
        <p:nvPicPr>
          <p:cNvPr id="1147" name="Google Shape;1147;p33"/>
          <p:cNvPicPr preferRelativeResize="0"/>
          <p:nvPr/>
        </p:nvPicPr>
        <p:blipFill>
          <a:blip r:embed="rId4">
            <a:alphaModFix/>
          </a:blip>
          <a:stretch>
            <a:fillRect/>
          </a:stretch>
        </p:blipFill>
        <p:spPr>
          <a:xfrm flipH="1" rot="-900008">
            <a:off x="7908666" y="1583298"/>
            <a:ext cx="410087" cy="382752"/>
          </a:xfrm>
          <a:prstGeom prst="rect">
            <a:avLst/>
          </a:prstGeom>
          <a:noFill/>
          <a:ln>
            <a:noFill/>
          </a:ln>
        </p:spPr>
      </p:pic>
      <p:pic>
        <p:nvPicPr>
          <p:cNvPr id="1148" name="Google Shape;1148;p33"/>
          <p:cNvPicPr preferRelativeResize="0"/>
          <p:nvPr/>
        </p:nvPicPr>
        <p:blipFill>
          <a:blip r:embed="rId5">
            <a:alphaModFix/>
          </a:blip>
          <a:stretch>
            <a:fillRect/>
          </a:stretch>
        </p:blipFill>
        <p:spPr>
          <a:xfrm rot="899987">
            <a:off x="1036994" y="3787492"/>
            <a:ext cx="535946" cy="500209"/>
          </a:xfrm>
          <a:prstGeom prst="rect">
            <a:avLst/>
          </a:prstGeom>
          <a:noFill/>
          <a:ln>
            <a:noFill/>
          </a:ln>
        </p:spPr>
      </p:pic>
      <p:pic>
        <p:nvPicPr>
          <p:cNvPr id="1149" name="Google Shape;1149;p33"/>
          <p:cNvPicPr preferRelativeResize="0"/>
          <p:nvPr/>
        </p:nvPicPr>
        <p:blipFill>
          <a:blip r:embed="rId5">
            <a:alphaModFix/>
          </a:blip>
          <a:stretch>
            <a:fillRect/>
          </a:stretch>
        </p:blipFill>
        <p:spPr>
          <a:xfrm flipH="1" rot="1288032">
            <a:off x="939219" y="1617467"/>
            <a:ext cx="535946" cy="500209"/>
          </a:xfrm>
          <a:prstGeom prst="rect">
            <a:avLst/>
          </a:prstGeom>
          <a:noFill/>
          <a:ln>
            <a:noFill/>
          </a:ln>
        </p:spPr>
      </p:pic>
      <p:grpSp>
        <p:nvGrpSpPr>
          <p:cNvPr id="1150" name="Google Shape;1150;p33"/>
          <p:cNvGrpSpPr/>
          <p:nvPr/>
        </p:nvGrpSpPr>
        <p:grpSpPr>
          <a:xfrm>
            <a:off x="467125" y="1725461"/>
            <a:ext cx="4200370" cy="2971289"/>
            <a:chOff x="467125" y="1725461"/>
            <a:chExt cx="4200370" cy="2971289"/>
          </a:xfrm>
        </p:grpSpPr>
        <p:pic>
          <p:nvPicPr>
            <p:cNvPr id="1151" name="Google Shape;1151;p33"/>
            <p:cNvPicPr preferRelativeResize="0"/>
            <p:nvPr/>
          </p:nvPicPr>
          <p:blipFill>
            <a:blip r:embed="rId6">
              <a:alphaModFix/>
            </a:blip>
            <a:stretch>
              <a:fillRect/>
            </a:stretch>
          </p:blipFill>
          <p:spPr>
            <a:xfrm>
              <a:off x="581400" y="1725461"/>
              <a:ext cx="1229798" cy="1229798"/>
            </a:xfrm>
            <a:prstGeom prst="rect">
              <a:avLst/>
            </a:prstGeom>
            <a:noFill/>
            <a:ln>
              <a:noFill/>
            </a:ln>
          </p:spPr>
        </p:pic>
        <p:sp>
          <p:nvSpPr>
            <p:cNvPr id="1152" name="Google Shape;1152;p33"/>
            <p:cNvSpPr txBox="1"/>
            <p:nvPr/>
          </p:nvSpPr>
          <p:spPr>
            <a:xfrm>
              <a:off x="467125" y="2999250"/>
              <a:ext cx="1344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Thushara</a:t>
              </a:r>
              <a:endParaRPr sz="1800">
                <a:solidFill>
                  <a:schemeClr val="dk1"/>
                </a:solidFill>
                <a:latin typeface="Roboto Slab"/>
                <a:ea typeface="Roboto Slab"/>
                <a:cs typeface="Roboto Slab"/>
                <a:sym typeface="Roboto Slab"/>
              </a:endParaRPr>
            </a:p>
          </p:txBody>
        </p:sp>
        <p:sp>
          <p:nvSpPr>
            <p:cNvPr id="1153" name="Google Shape;1153;p33"/>
            <p:cNvSpPr/>
            <p:nvPr/>
          </p:nvSpPr>
          <p:spPr>
            <a:xfrm>
              <a:off x="1696831" y="2336642"/>
              <a:ext cx="1143300" cy="345300"/>
            </a:xfrm>
            <a:prstGeom prst="rightArrow">
              <a:avLst>
                <a:gd fmla="val 50000" name="adj1"/>
                <a:gd fmla="val 6911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Slab"/>
                <a:ea typeface="Roboto Slab"/>
                <a:cs typeface="Roboto Slab"/>
                <a:sym typeface="Roboto Slab"/>
              </a:endParaRPr>
            </a:p>
          </p:txBody>
        </p:sp>
        <p:pic>
          <p:nvPicPr>
            <p:cNvPr id="1154" name="Google Shape;1154;p33"/>
            <p:cNvPicPr preferRelativeResize="0"/>
            <p:nvPr/>
          </p:nvPicPr>
          <p:blipFill>
            <a:blip r:embed="rId7">
              <a:alphaModFix/>
            </a:blip>
            <a:stretch>
              <a:fillRect/>
            </a:stretch>
          </p:blipFill>
          <p:spPr>
            <a:xfrm>
              <a:off x="3081472" y="1725461"/>
              <a:ext cx="1229798" cy="1229798"/>
            </a:xfrm>
            <a:prstGeom prst="rect">
              <a:avLst/>
            </a:prstGeom>
            <a:noFill/>
            <a:ln>
              <a:noFill/>
            </a:ln>
          </p:spPr>
        </p:pic>
        <p:sp>
          <p:nvSpPr>
            <p:cNvPr id="1155" name="Google Shape;1155;p33"/>
            <p:cNvSpPr txBox="1"/>
            <p:nvPr/>
          </p:nvSpPr>
          <p:spPr>
            <a:xfrm>
              <a:off x="2993495" y="2955260"/>
              <a:ext cx="1674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Doctor Namal</a:t>
              </a:r>
              <a:endParaRPr sz="1800">
                <a:solidFill>
                  <a:schemeClr val="dk1"/>
                </a:solidFill>
                <a:latin typeface="Roboto Slab"/>
                <a:ea typeface="Roboto Slab"/>
                <a:cs typeface="Roboto Slab"/>
                <a:sym typeface="Roboto Slab"/>
              </a:endParaRPr>
            </a:p>
          </p:txBody>
        </p:sp>
        <p:pic>
          <p:nvPicPr>
            <p:cNvPr id="1156" name="Google Shape;1156;p33"/>
            <p:cNvPicPr preferRelativeResize="0"/>
            <p:nvPr/>
          </p:nvPicPr>
          <p:blipFill>
            <a:blip r:embed="rId8">
              <a:alphaModFix/>
            </a:blip>
            <a:stretch>
              <a:fillRect/>
            </a:stretch>
          </p:blipFill>
          <p:spPr>
            <a:xfrm>
              <a:off x="3301312" y="3638375"/>
              <a:ext cx="1058374" cy="1058374"/>
            </a:xfrm>
            <a:prstGeom prst="rect">
              <a:avLst/>
            </a:prstGeom>
            <a:noFill/>
            <a:ln>
              <a:noFill/>
            </a:ln>
          </p:spPr>
        </p:pic>
      </p:grpSp>
      <p:sp>
        <p:nvSpPr>
          <p:cNvPr id="1157" name="Google Shape;1157;p33"/>
          <p:cNvSpPr/>
          <p:nvPr/>
        </p:nvSpPr>
        <p:spPr>
          <a:xfrm>
            <a:off x="4661100" y="1254250"/>
            <a:ext cx="87900" cy="3747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Slab"/>
              <a:ea typeface="Roboto Slab"/>
              <a:cs typeface="Roboto Slab"/>
              <a:sym typeface="Roboto Slab"/>
            </a:endParaRPr>
          </a:p>
        </p:txBody>
      </p:sp>
      <p:grpSp>
        <p:nvGrpSpPr>
          <p:cNvPr id="1158" name="Google Shape;1158;p33"/>
          <p:cNvGrpSpPr/>
          <p:nvPr/>
        </p:nvGrpSpPr>
        <p:grpSpPr>
          <a:xfrm>
            <a:off x="4889750" y="1688736"/>
            <a:ext cx="3961700" cy="3208415"/>
            <a:chOff x="4764825" y="1725461"/>
            <a:chExt cx="3961700" cy="3208415"/>
          </a:xfrm>
        </p:grpSpPr>
        <p:pic>
          <p:nvPicPr>
            <p:cNvPr id="1159" name="Google Shape;1159;p33"/>
            <p:cNvPicPr preferRelativeResize="0"/>
            <p:nvPr/>
          </p:nvPicPr>
          <p:blipFill>
            <a:blip r:embed="rId6">
              <a:alphaModFix/>
            </a:blip>
            <a:stretch>
              <a:fillRect/>
            </a:stretch>
          </p:blipFill>
          <p:spPr>
            <a:xfrm>
              <a:off x="4879100" y="1725461"/>
              <a:ext cx="1229798" cy="1229798"/>
            </a:xfrm>
            <a:prstGeom prst="rect">
              <a:avLst/>
            </a:prstGeom>
            <a:noFill/>
            <a:ln>
              <a:noFill/>
            </a:ln>
          </p:spPr>
        </p:pic>
        <p:sp>
          <p:nvSpPr>
            <p:cNvPr id="1160" name="Google Shape;1160;p33"/>
            <p:cNvSpPr txBox="1"/>
            <p:nvPr/>
          </p:nvSpPr>
          <p:spPr>
            <a:xfrm>
              <a:off x="4764825" y="2999250"/>
              <a:ext cx="1344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Thushara</a:t>
              </a:r>
              <a:endParaRPr sz="1800">
                <a:solidFill>
                  <a:schemeClr val="dk1"/>
                </a:solidFill>
                <a:latin typeface="Roboto Slab"/>
                <a:ea typeface="Roboto Slab"/>
                <a:cs typeface="Roboto Slab"/>
                <a:sym typeface="Roboto Slab"/>
              </a:endParaRPr>
            </a:p>
          </p:txBody>
        </p:sp>
        <p:sp>
          <p:nvSpPr>
            <p:cNvPr id="1161" name="Google Shape;1161;p33"/>
            <p:cNvSpPr/>
            <p:nvPr/>
          </p:nvSpPr>
          <p:spPr>
            <a:xfrm>
              <a:off x="5994531" y="2336642"/>
              <a:ext cx="1143300" cy="345300"/>
            </a:xfrm>
            <a:prstGeom prst="rightArrow">
              <a:avLst>
                <a:gd fmla="val 50000" name="adj1"/>
                <a:gd fmla="val 69117"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Slab"/>
                <a:ea typeface="Roboto Slab"/>
                <a:cs typeface="Roboto Slab"/>
                <a:sym typeface="Roboto Slab"/>
              </a:endParaRPr>
            </a:p>
          </p:txBody>
        </p:sp>
        <p:pic>
          <p:nvPicPr>
            <p:cNvPr id="1162" name="Google Shape;1162;p33"/>
            <p:cNvPicPr preferRelativeResize="0"/>
            <p:nvPr/>
          </p:nvPicPr>
          <p:blipFill>
            <a:blip r:embed="rId7">
              <a:alphaModFix/>
            </a:blip>
            <a:stretch>
              <a:fillRect/>
            </a:stretch>
          </p:blipFill>
          <p:spPr>
            <a:xfrm>
              <a:off x="7379172" y="1725461"/>
              <a:ext cx="1229798" cy="1229798"/>
            </a:xfrm>
            <a:prstGeom prst="rect">
              <a:avLst/>
            </a:prstGeom>
            <a:noFill/>
            <a:ln>
              <a:noFill/>
            </a:ln>
          </p:spPr>
        </p:pic>
        <p:sp>
          <p:nvSpPr>
            <p:cNvPr id="1163" name="Google Shape;1163;p33"/>
            <p:cNvSpPr txBox="1"/>
            <p:nvPr/>
          </p:nvSpPr>
          <p:spPr>
            <a:xfrm>
              <a:off x="7422425" y="2955250"/>
              <a:ext cx="11433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Hospital </a:t>
              </a:r>
              <a:endParaRPr sz="1800">
                <a:solidFill>
                  <a:schemeClr val="dk1"/>
                </a:solidFill>
                <a:latin typeface="Roboto Slab"/>
                <a:ea typeface="Roboto Slab"/>
                <a:cs typeface="Roboto Slab"/>
                <a:sym typeface="Roboto Slab"/>
              </a:endParaRPr>
            </a:p>
          </p:txBody>
        </p:sp>
        <p:pic>
          <p:nvPicPr>
            <p:cNvPr id="1164" name="Google Shape;1164;p33"/>
            <p:cNvPicPr preferRelativeResize="0"/>
            <p:nvPr/>
          </p:nvPicPr>
          <p:blipFill>
            <a:blip r:embed="rId8">
              <a:alphaModFix/>
            </a:blip>
            <a:stretch>
              <a:fillRect/>
            </a:stretch>
          </p:blipFill>
          <p:spPr>
            <a:xfrm>
              <a:off x="7599012" y="3638375"/>
              <a:ext cx="1058374" cy="1058374"/>
            </a:xfrm>
            <a:prstGeom prst="rect">
              <a:avLst/>
            </a:prstGeom>
            <a:noFill/>
            <a:ln>
              <a:noFill/>
            </a:ln>
          </p:spPr>
        </p:pic>
        <p:pic>
          <p:nvPicPr>
            <p:cNvPr id="1165" name="Google Shape;1165;p33"/>
            <p:cNvPicPr preferRelativeResize="0"/>
            <p:nvPr/>
          </p:nvPicPr>
          <p:blipFill>
            <a:blip r:embed="rId9">
              <a:alphaModFix/>
            </a:blip>
            <a:stretch>
              <a:fillRect/>
            </a:stretch>
          </p:blipFill>
          <p:spPr>
            <a:xfrm>
              <a:off x="7193875" y="3401225"/>
              <a:ext cx="1532650" cy="1532650"/>
            </a:xfrm>
            <a:prstGeom prst="rect">
              <a:avLst/>
            </a:prstGeom>
            <a:noFill/>
            <a:ln>
              <a:noFill/>
            </a:ln>
          </p:spPr>
        </p:pic>
      </p:grpSp>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30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60"/>
          <p:cNvSpPr/>
          <p:nvPr/>
        </p:nvSpPr>
        <p:spPr>
          <a:xfrm>
            <a:off x="6366997" y="1450988"/>
            <a:ext cx="1401900" cy="1401900"/>
          </a:xfrm>
          <a:prstGeom prst="ellipse">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0"/>
          <p:cNvSpPr txBox="1"/>
          <p:nvPr>
            <p:ph idx="2" type="title"/>
          </p:nvPr>
        </p:nvSpPr>
        <p:spPr>
          <a:xfrm>
            <a:off x="6573700" y="1657675"/>
            <a:ext cx="9780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pic>
        <p:nvPicPr>
          <p:cNvPr id="1632" name="Google Shape;1632;p60"/>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633" name="Google Shape;1633;p60"/>
          <p:cNvSpPr txBox="1"/>
          <p:nvPr>
            <p:ph type="title"/>
          </p:nvPr>
        </p:nvSpPr>
        <p:spPr>
          <a:xfrm>
            <a:off x="3714650" y="2972450"/>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solidFill>
                  <a:schemeClr val="accent1"/>
                </a:solidFill>
              </a:rPr>
              <a:t>Code quality &amp;</a:t>
            </a:r>
            <a:endParaRPr sz="4000">
              <a:solidFill>
                <a:schemeClr val="accent1"/>
              </a:solidFill>
            </a:endParaRPr>
          </a:p>
          <a:p>
            <a:pPr indent="0" lvl="0" marL="0" rtl="0" algn="l">
              <a:spcBef>
                <a:spcPts val="0"/>
              </a:spcBef>
              <a:spcAft>
                <a:spcPts val="0"/>
              </a:spcAft>
              <a:buNone/>
            </a:pPr>
            <a:r>
              <a:rPr lang="en" sz="4000">
                <a:solidFill>
                  <a:schemeClr val="accent1"/>
                </a:solidFill>
              </a:rPr>
              <a:t>Design principles</a:t>
            </a:r>
            <a:endParaRPr sz="5400">
              <a:solidFill>
                <a:schemeClr val="accent1"/>
              </a:solidFill>
            </a:endParaRPr>
          </a:p>
        </p:txBody>
      </p:sp>
      <p:pic>
        <p:nvPicPr>
          <p:cNvPr id="1634" name="Google Shape;1634;p60"/>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635" name="Google Shape;1635;p60"/>
          <p:cNvPicPr preferRelativeResize="0"/>
          <p:nvPr/>
        </p:nvPicPr>
        <p:blipFill>
          <a:blip r:embed="rId5">
            <a:alphaModFix/>
          </a:blip>
          <a:stretch>
            <a:fillRect/>
          </a:stretch>
        </p:blipFill>
        <p:spPr>
          <a:xfrm flipH="1" rot="-899999">
            <a:off x="3874847" y="874179"/>
            <a:ext cx="321896" cy="300100"/>
          </a:xfrm>
          <a:prstGeom prst="rect">
            <a:avLst/>
          </a:prstGeom>
          <a:noFill/>
          <a:ln>
            <a:noFill/>
          </a:ln>
        </p:spPr>
      </p:pic>
      <p:pic>
        <p:nvPicPr>
          <p:cNvPr id="1636" name="Google Shape;1636;p60"/>
          <p:cNvPicPr preferRelativeResize="0"/>
          <p:nvPr/>
        </p:nvPicPr>
        <p:blipFill>
          <a:blip r:embed="rId6">
            <a:alphaModFix/>
          </a:blip>
          <a:stretch>
            <a:fillRect/>
          </a:stretch>
        </p:blipFill>
        <p:spPr>
          <a:xfrm flipH="1" rot="-900008">
            <a:off x="1560103" y="4208098"/>
            <a:ext cx="410087" cy="382752"/>
          </a:xfrm>
          <a:prstGeom prst="rect">
            <a:avLst/>
          </a:prstGeom>
          <a:noFill/>
          <a:ln>
            <a:noFill/>
          </a:ln>
        </p:spPr>
      </p:pic>
      <p:pic>
        <p:nvPicPr>
          <p:cNvPr id="1637" name="Google Shape;1637;p60"/>
          <p:cNvPicPr preferRelativeResize="0"/>
          <p:nvPr/>
        </p:nvPicPr>
        <p:blipFill>
          <a:blip r:embed="rId7">
            <a:alphaModFix/>
          </a:blip>
          <a:stretch>
            <a:fillRect/>
          </a:stretch>
        </p:blipFill>
        <p:spPr>
          <a:xfrm flipH="1" rot="1288042">
            <a:off x="1298924" y="2185365"/>
            <a:ext cx="726133" cy="677719"/>
          </a:xfrm>
          <a:prstGeom prst="rect">
            <a:avLst/>
          </a:prstGeom>
          <a:noFill/>
          <a:ln>
            <a:noFill/>
          </a:ln>
        </p:spPr>
      </p:pic>
      <p:pic>
        <p:nvPicPr>
          <p:cNvPr id="1638" name="Google Shape;1638;p60"/>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639" name="Google Shape;1639;p60"/>
          <p:cNvGrpSpPr/>
          <p:nvPr/>
        </p:nvGrpSpPr>
        <p:grpSpPr>
          <a:xfrm>
            <a:off x="3275883" y="2134975"/>
            <a:ext cx="438775" cy="411975"/>
            <a:chOff x="2470525" y="2028650"/>
            <a:chExt cx="438775" cy="411975"/>
          </a:xfrm>
        </p:grpSpPr>
        <p:sp>
          <p:nvSpPr>
            <p:cNvPr id="1640" name="Google Shape;1640;p60"/>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0"/>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0"/>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0"/>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0"/>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0"/>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0"/>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0"/>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0"/>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0"/>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0"/>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0"/>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0"/>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0"/>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1"/>
          <p:cNvSpPr txBox="1"/>
          <p:nvPr>
            <p:ph type="title"/>
          </p:nvPr>
        </p:nvSpPr>
        <p:spPr>
          <a:xfrm>
            <a:off x="705350" y="189613"/>
            <a:ext cx="5347200" cy="1015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800">
                <a:solidFill>
                  <a:srgbClr val="F45D3E"/>
                </a:solidFill>
              </a:rPr>
              <a:t>Coding Style</a:t>
            </a:r>
            <a:endParaRPr sz="3500">
              <a:solidFill>
                <a:srgbClr val="F45D3E"/>
              </a:solidFill>
            </a:endParaRPr>
          </a:p>
        </p:txBody>
      </p:sp>
      <p:sp>
        <p:nvSpPr>
          <p:cNvPr id="1663" name="Google Shape;1663;p61"/>
          <p:cNvSpPr txBox="1"/>
          <p:nvPr>
            <p:ph idx="1" type="subTitle"/>
          </p:nvPr>
        </p:nvSpPr>
        <p:spPr>
          <a:xfrm>
            <a:off x="3036913" y="4335288"/>
            <a:ext cx="5349300" cy="269400"/>
          </a:xfrm>
          <a:prstGeom prst="rect">
            <a:avLst/>
          </a:prstGeom>
        </p:spPr>
        <p:txBody>
          <a:bodyPr anchorCtr="0" anchor="t" bIns="0" lIns="0" spcFirstLastPara="1" rIns="0" wrap="square" tIns="0">
            <a:noAutofit/>
          </a:bodyPr>
          <a:lstStyle/>
          <a:p>
            <a:pPr indent="-342900" lvl="0" marL="457200" rtl="0" algn="l">
              <a:lnSpc>
                <a:spcPct val="115000"/>
              </a:lnSpc>
              <a:spcBef>
                <a:spcPts val="1200"/>
              </a:spcBef>
              <a:spcAft>
                <a:spcPts val="0"/>
              </a:spcAft>
              <a:buClr>
                <a:srgbClr val="000000"/>
              </a:buClr>
              <a:buSzPts val="1800"/>
              <a:buFont typeface="Arial"/>
              <a:buChar char="●"/>
            </a:pPr>
            <a:r>
              <a:rPr lang="en" sz="1800">
                <a:solidFill>
                  <a:srgbClr val="000000"/>
                </a:solidFill>
                <a:latin typeface="Arial"/>
                <a:ea typeface="Arial"/>
                <a:cs typeface="Arial"/>
                <a:sym typeface="Arial"/>
              </a:rPr>
              <a:t>Readability </a:t>
            </a:r>
            <a:endParaRPr sz="1800">
              <a:solidFill>
                <a:srgbClr val="000000"/>
              </a:solidFill>
              <a:latin typeface="Arial"/>
              <a:ea typeface="Arial"/>
              <a:cs typeface="Arial"/>
              <a:sym typeface="Arial"/>
            </a:endParaRPr>
          </a:p>
          <a:p>
            <a:pPr indent="0" lvl="0" marL="0" rtl="0" algn="r">
              <a:spcBef>
                <a:spcPts val="1200"/>
              </a:spcBef>
              <a:spcAft>
                <a:spcPts val="0"/>
              </a:spcAft>
              <a:buNone/>
            </a:pPr>
            <a:r>
              <a:t/>
            </a:r>
            <a:endParaRPr/>
          </a:p>
        </p:txBody>
      </p:sp>
      <p:pic>
        <p:nvPicPr>
          <p:cNvPr id="1664" name="Google Shape;1664;p61"/>
          <p:cNvPicPr preferRelativeResize="0"/>
          <p:nvPr/>
        </p:nvPicPr>
        <p:blipFill>
          <a:blip r:embed="rId3">
            <a:alphaModFix/>
          </a:blip>
          <a:stretch>
            <a:fillRect/>
          </a:stretch>
        </p:blipFill>
        <p:spPr>
          <a:xfrm>
            <a:off x="705350" y="1255150"/>
            <a:ext cx="3624350" cy="2677425"/>
          </a:xfrm>
          <a:prstGeom prst="rect">
            <a:avLst/>
          </a:prstGeom>
          <a:noFill/>
          <a:ln>
            <a:noFill/>
          </a:ln>
        </p:spPr>
      </p:pic>
      <p:pic>
        <p:nvPicPr>
          <p:cNvPr id="1665" name="Google Shape;1665;p61"/>
          <p:cNvPicPr preferRelativeResize="0"/>
          <p:nvPr/>
        </p:nvPicPr>
        <p:blipFill>
          <a:blip r:embed="rId4">
            <a:alphaModFix/>
          </a:blip>
          <a:stretch>
            <a:fillRect/>
          </a:stretch>
        </p:blipFill>
        <p:spPr>
          <a:xfrm>
            <a:off x="4702129" y="1255150"/>
            <a:ext cx="3684092" cy="263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62"/>
          <p:cNvSpPr txBox="1"/>
          <p:nvPr>
            <p:ph idx="1" type="subTitle"/>
          </p:nvPr>
        </p:nvSpPr>
        <p:spPr>
          <a:xfrm>
            <a:off x="1328913" y="4359113"/>
            <a:ext cx="5349300" cy="269400"/>
          </a:xfrm>
          <a:prstGeom prst="rect">
            <a:avLst/>
          </a:prstGeom>
        </p:spPr>
        <p:txBody>
          <a:bodyPr anchorCtr="0" anchor="t" bIns="0" lIns="0" spcFirstLastPara="1" rIns="0" wrap="square" tIns="0">
            <a:noAutofit/>
          </a:bodyPr>
          <a:lstStyle/>
          <a:p>
            <a:pPr indent="-406400" lvl="0" marL="457200" rtl="0" algn="ctr">
              <a:spcBef>
                <a:spcPts val="0"/>
              </a:spcBef>
              <a:spcAft>
                <a:spcPts val="0"/>
              </a:spcAft>
              <a:buSzPts val="2800"/>
              <a:buChar char="●"/>
            </a:pPr>
            <a:r>
              <a:rPr lang="en"/>
              <a:t>Consistency</a:t>
            </a:r>
            <a:endParaRPr/>
          </a:p>
        </p:txBody>
      </p:sp>
      <p:pic>
        <p:nvPicPr>
          <p:cNvPr id="1671" name="Google Shape;1671;p62"/>
          <p:cNvPicPr preferRelativeResize="0"/>
          <p:nvPr/>
        </p:nvPicPr>
        <p:blipFill>
          <a:blip r:embed="rId3">
            <a:alphaModFix/>
          </a:blip>
          <a:stretch>
            <a:fillRect/>
          </a:stretch>
        </p:blipFill>
        <p:spPr>
          <a:xfrm>
            <a:off x="2560925" y="969075"/>
            <a:ext cx="3755326" cy="3205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63"/>
          <p:cNvSpPr txBox="1"/>
          <p:nvPr>
            <p:ph idx="1" type="subTitle"/>
          </p:nvPr>
        </p:nvSpPr>
        <p:spPr>
          <a:xfrm>
            <a:off x="248463" y="4269063"/>
            <a:ext cx="5349300" cy="269400"/>
          </a:xfrm>
          <a:prstGeom prst="rect">
            <a:avLst/>
          </a:prstGeom>
        </p:spPr>
        <p:txBody>
          <a:bodyPr anchorCtr="0" anchor="t" bIns="0" lIns="0" spcFirstLastPara="1" rIns="0" wrap="square" tIns="0">
            <a:noAutofit/>
          </a:bodyPr>
          <a:lstStyle/>
          <a:p>
            <a:pPr indent="-406400" lvl="0" marL="457200" rtl="0" algn="r">
              <a:spcBef>
                <a:spcPts val="0"/>
              </a:spcBef>
              <a:spcAft>
                <a:spcPts val="0"/>
              </a:spcAft>
              <a:buSzPts val="2800"/>
              <a:buChar char="●"/>
            </a:pPr>
            <a:r>
              <a:rPr lang="en"/>
              <a:t>Error ha</a:t>
            </a:r>
            <a:r>
              <a:rPr lang="en"/>
              <a:t>nd</a:t>
            </a:r>
            <a:r>
              <a:rPr lang="en"/>
              <a:t>ling</a:t>
            </a:r>
            <a:endParaRPr/>
          </a:p>
        </p:txBody>
      </p:sp>
      <p:pic>
        <p:nvPicPr>
          <p:cNvPr id="1677" name="Google Shape;1677;p63"/>
          <p:cNvPicPr preferRelativeResize="0"/>
          <p:nvPr/>
        </p:nvPicPr>
        <p:blipFill>
          <a:blip r:embed="rId3">
            <a:alphaModFix/>
          </a:blip>
          <a:stretch>
            <a:fillRect/>
          </a:stretch>
        </p:blipFill>
        <p:spPr>
          <a:xfrm>
            <a:off x="1490650" y="710250"/>
            <a:ext cx="6162675" cy="333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64"/>
          <p:cNvSpPr txBox="1"/>
          <p:nvPr>
            <p:ph idx="1" type="subTitle"/>
          </p:nvPr>
        </p:nvSpPr>
        <p:spPr>
          <a:xfrm>
            <a:off x="383513" y="4077738"/>
            <a:ext cx="5349300" cy="269400"/>
          </a:xfrm>
          <a:prstGeom prst="rect">
            <a:avLst/>
          </a:prstGeom>
        </p:spPr>
        <p:txBody>
          <a:bodyPr anchorCtr="0" anchor="t" bIns="0" lIns="0" spcFirstLastPara="1" rIns="0" wrap="square" tIns="0">
            <a:noAutofit/>
          </a:bodyPr>
          <a:lstStyle/>
          <a:p>
            <a:pPr indent="-406400" lvl="0" marL="457200" rtl="0" algn="r">
              <a:spcBef>
                <a:spcPts val="0"/>
              </a:spcBef>
              <a:spcAft>
                <a:spcPts val="0"/>
              </a:spcAft>
              <a:buSzPts val="2800"/>
              <a:buChar char="●"/>
            </a:pPr>
            <a:r>
              <a:rPr lang="en"/>
              <a:t>Refactoring</a:t>
            </a:r>
            <a:endParaRPr/>
          </a:p>
        </p:txBody>
      </p:sp>
      <p:pic>
        <p:nvPicPr>
          <p:cNvPr id="1683" name="Google Shape;1683;p64"/>
          <p:cNvPicPr preferRelativeResize="0"/>
          <p:nvPr/>
        </p:nvPicPr>
        <p:blipFill>
          <a:blip r:embed="rId3">
            <a:alphaModFix/>
          </a:blip>
          <a:stretch>
            <a:fillRect/>
          </a:stretch>
        </p:blipFill>
        <p:spPr>
          <a:xfrm>
            <a:off x="974000" y="1722400"/>
            <a:ext cx="762000" cy="1390650"/>
          </a:xfrm>
          <a:prstGeom prst="rect">
            <a:avLst/>
          </a:prstGeom>
          <a:noFill/>
          <a:ln>
            <a:noFill/>
          </a:ln>
        </p:spPr>
      </p:pic>
      <p:pic>
        <p:nvPicPr>
          <p:cNvPr id="1684" name="Google Shape;1684;p64"/>
          <p:cNvPicPr preferRelativeResize="0"/>
          <p:nvPr/>
        </p:nvPicPr>
        <p:blipFill>
          <a:blip r:embed="rId4">
            <a:alphaModFix/>
          </a:blip>
          <a:stretch>
            <a:fillRect/>
          </a:stretch>
        </p:blipFill>
        <p:spPr>
          <a:xfrm>
            <a:off x="2050650" y="985275"/>
            <a:ext cx="6243149" cy="2864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65"/>
          <p:cNvSpPr txBox="1"/>
          <p:nvPr>
            <p:ph idx="1" type="subTitle"/>
          </p:nvPr>
        </p:nvSpPr>
        <p:spPr>
          <a:xfrm>
            <a:off x="-100462" y="3863913"/>
            <a:ext cx="5349300" cy="269400"/>
          </a:xfrm>
          <a:prstGeom prst="rect">
            <a:avLst/>
          </a:prstGeom>
        </p:spPr>
        <p:txBody>
          <a:bodyPr anchorCtr="0" anchor="t" bIns="0" lIns="0" spcFirstLastPara="1" rIns="0" wrap="square" tIns="0">
            <a:noAutofit/>
          </a:bodyPr>
          <a:lstStyle/>
          <a:p>
            <a:pPr indent="-406400" lvl="0" marL="457200" rtl="0" algn="r">
              <a:spcBef>
                <a:spcPts val="0"/>
              </a:spcBef>
              <a:spcAft>
                <a:spcPts val="0"/>
              </a:spcAft>
              <a:buSzPts val="2800"/>
              <a:buChar char="●"/>
            </a:pPr>
            <a:r>
              <a:rPr lang="en"/>
              <a:t>Testing</a:t>
            </a:r>
            <a:endParaRPr/>
          </a:p>
        </p:txBody>
      </p:sp>
      <p:pic>
        <p:nvPicPr>
          <p:cNvPr id="1690" name="Google Shape;1690;p65"/>
          <p:cNvPicPr preferRelativeResize="0"/>
          <p:nvPr/>
        </p:nvPicPr>
        <p:blipFill>
          <a:blip r:embed="rId3">
            <a:alphaModFix/>
          </a:blip>
          <a:stretch>
            <a:fillRect/>
          </a:stretch>
        </p:blipFill>
        <p:spPr>
          <a:xfrm>
            <a:off x="977725" y="608275"/>
            <a:ext cx="7188551" cy="2720600"/>
          </a:xfrm>
          <a:prstGeom prst="rect">
            <a:avLst/>
          </a:prstGeom>
          <a:noFill/>
          <a:ln>
            <a:noFill/>
          </a:ln>
        </p:spPr>
      </p:pic>
      <p:pic>
        <p:nvPicPr>
          <p:cNvPr id="1691" name="Google Shape;1691;p65"/>
          <p:cNvPicPr preferRelativeResize="0"/>
          <p:nvPr/>
        </p:nvPicPr>
        <p:blipFill>
          <a:blip r:embed="rId4">
            <a:alphaModFix/>
          </a:blip>
          <a:stretch>
            <a:fillRect/>
          </a:stretch>
        </p:blipFill>
        <p:spPr>
          <a:xfrm>
            <a:off x="301000" y="3512825"/>
            <a:ext cx="3101050" cy="1434825"/>
          </a:xfrm>
          <a:prstGeom prst="rect">
            <a:avLst/>
          </a:prstGeom>
          <a:noFill/>
          <a:ln>
            <a:noFill/>
          </a:ln>
        </p:spPr>
      </p:pic>
      <p:pic>
        <p:nvPicPr>
          <p:cNvPr id="1692" name="Google Shape;1692;p65"/>
          <p:cNvPicPr preferRelativeResize="0"/>
          <p:nvPr/>
        </p:nvPicPr>
        <p:blipFill>
          <a:blip r:embed="rId5">
            <a:alphaModFix/>
          </a:blip>
          <a:stretch>
            <a:fillRect/>
          </a:stretch>
        </p:blipFill>
        <p:spPr>
          <a:xfrm>
            <a:off x="4193325" y="1814925"/>
            <a:ext cx="4584651" cy="1376775"/>
          </a:xfrm>
          <a:prstGeom prst="rect">
            <a:avLst/>
          </a:prstGeom>
          <a:noFill/>
          <a:ln>
            <a:noFill/>
          </a:ln>
        </p:spPr>
      </p:pic>
      <p:pic>
        <p:nvPicPr>
          <p:cNvPr id="1693" name="Google Shape;1693;p65"/>
          <p:cNvPicPr preferRelativeResize="0"/>
          <p:nvPr/>
        </p:nvPicPr>
        <p:blipFill>
          <a:blip r:embed="rId6">
            <a:alphaModFix/>
          </a:blip>
          <a:stretch>
            <a:fillRect/>
          </a:stretch>
        </p:blipFill>
        <p:spPr>
          <a:xfrm>
            <a:off x="5490369" y="3364225"/>
            <a:ext cx="3287599" cy="1536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66"/>
          <p:cNvSpPr txBox="1"/>
          <p:nvPr>
            <p:ph type="title"/>
          </p:nvPr>
        </p:nvSpPr>
        <p:spPr>
          <a:xfrm>
            <a:off x="643425" y="268388"/>
            <a:ext cx="5347200" cy="1015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800"/>
              <a:t>Comments</a:t>
            </a:r>
            <a:endParaRPr sz="3800"/>
          </a:p>
        </p:txBody>
      </p:sp>
      <p:sp>
        <p:nvSpPr>
          <p:cNvPr id="1699" name="Google Shape;1699;p66"/>
          <p:cNvSpPr txBox="1"/>
          <p:nvPr>
            <p:ph idx="1" type="subTitle"/>
          </p:nvPr>
        </p:nvSpPr>
        <p:spPr>
          <a:xfrm>
            <a:off x="264929" y="4021503"/>
            <a:ext cx="7249500" cy="327300"/>
          </a:xfrm>
          <a:prstGeom prst="rect">
            <a:avLst/>
          </a:prstGeom>
        </p:spPr>
        <p:txBody>
          <a:bodyPr anchorCtr="0" anchor="t" bIns="0" lIns="0" spcFirstLastPara="1" rIns="0" wrap="square" tIns="0">
            <a:noAutofit/>
          </a:bodyPr>
          <a:lstStyle/>
          <a:p>
            <a:pPr indent="-406400" lvl="0" marL="457200" rtl="0" algn="r">
              <a:spcBef>
                <a:spcPts val="0"/>
              </a:spcBef>
              <a:spcAft>
                <a:spcPts val="0"/>
              </a:spcAft>
              <a:buSzPts val="2800"/>
              <a:buChar char="●"/>
            </a:pPr>
            <a:r>
              <a:rPr lang="en"/>
              <a:t>Essential for collaboration and future developments.</a:t>
            </a:r>
            <a:endParaRPr/>
          </a:p>
        </p:txBody>
      </p:sp>
      <p:pic>
        <p:nvPicPr>
          <p:cNvPr id="1700" name="Google Shape;1700;p66"/>
          <p:cNvPicPr preferRelativeResize="0"/>
          <p:nvPr/>
        </p:nvPicPr>
        <p:blipFill>
          <a:blip r:embed="rId3">
            <a:alphaModFix/>
          </a:blip>
          <a:stretch>
            <a:fillRect/>
          </a:stretch>
        </p:blipFill>
        <p:spPr>
          <a:xfrm>
            <a:off x="264925" y="1452723"/>
            <a:ext cx="4665051" cy="2119600"/>
          </a:xfrm>
          <a:prstGeom prst="rect">
            <a:avLst/>
          </a:prstGeom>
          <a:noFill/>
          <a:ln>
            <a:noFill/>
          </a:ln>
        </p:spPr>
      </p:pic>
      <p:pic>
        <p:nvPicPr>
          <p:cNvPr id="1701" name="Google Shape;1701;p66"/>
          <p:cNvPicPr preferRelativeResize="0"/>
          <p:nvPr/>
        </p:nvPicPr>
        <p:blipFill>
          <a:blip r:embed="rId4">
            <a:alphaModFix/>
          </a:blip>
          <a:stretch>
            <a:fillRect/>
          </a:stretch>
        </p:blipFill>
        <p:spPr>
          <a:xfrm>
            <a:off x="5055725" y="1452725"/>
            <a:ext cx="3838375" cy="211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67"/>
          <p:cNvSpPr txBox="1"/>
          <p:nvPr>
            <p:ph type="title"/>
          </p:nvPr>
        </p:nvSpPr>
        <p:spPr>
          <a:xfrm>
            <a:off x="1543825" y="313438"/>
            <a:ext cx="5347200" cy="1015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800"/>
              <a:t>Extensions &amp; Tools</a:t>
            </a:r>
            <a:endParaRPr sz="3800"/>
          </a:p>
        </p:txBody>
      </p:sp>
      <p:sp>
        <p:nvSpPr>
          <p:cNvPr id="1707" name="Google Shape;1707;p67"/>
          <p:cNvSpPr txBox="1"/>
          <p:nvPr>
            <p:ph idx="1" type="subTitle"/>
          </p:nvPr>
        </p:nvSpPr>
        <p:spPr>
          <a:xfrm>
            <a:off x="1102413" y="4044013"/>
            <a:ext cx="5349300" cy="269400"/>
          </a:xfrm>
          <a:prstGeom prst="rect">
            <a:avLst/>
          </a:prstGeom>
        </p:spPr>
        <p:txBody>
          <a:bodyPr anchorCtr="0" anchor="t" bIns="0" lIns="0" spcFirstLastPara="1" rIns="0" wrap="square" tIns="0">
            <a:noAutofit/>
          </a:bodyPr>
          <a:lstStyle/>
          <a:p>
            <a:pPr indent="-419100" lvl="0" marL="457200" rtl="0" algn="r">
              <a:spcBef>
                <a:spcPts val="0"/>
              </a:spcBef>
              <a:spcAft>
                <a:spcPts val="0"/>
              </a:spcAft>
              <a:buSzPts val="3000"/>
              <a:buChar char="●"/>
            </a:pPr>
            <a:r>
              <a:rPr lang="en">
                <a:solidFill>
                  <a:srgbClr val="000000"/>
                </a:solidFill>
                <a:latin typeface="Arial"/>
                <a:ea typeface="Arial"/>
                <a:cs typeface="Arial"/>
                <a:sym typeface="Arial"/>
              </a:rPr>
              <a:t>We used tailwind(React) for our frontend.</a:t>
            </a:r>
            <a:endParaRPr sz="1800"/>
          </a:p>
        </p:txBody>
      </p:sp>
      <p:pic>
        <p:nvPicPr>
          <p:cNvPr id="1708" name="Google Shape;1708;p67"/>
          <p:cNvPicPr preferRelativeResize="0"/>
          <p:nvPr/>
        </p:nvPicPr>
        <p:blipFill>
          <a:blip r:embed="rId3">
            <a:alphaModFix/>
          </a:blip>
          <a:stretch>
            <a:fillRect/>
          </a:stretch>
        </p:blipFill>
        <p:spPr>
          <a:xfrm>
            <a:off x="2335850" y="1328938"/>
            <a:ext cx="4115886" cy="239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68"/>
          <p:cNvSpPr txBox="1"/>
          <p:nvPr>
            <p:ph idx="1" type="subTitle"/>
          </p:nvPr>
        </p:nvSpPr>
        <p:spPr>
          <a:xfrm>
            <a:off x="1425602" y="4370397"/>
            <a:ext cx="6292800" cy="214800"/>
          </a:xfrm>
          <a:prstGeom prst="rect">
            <a:avLst/>
          </a:prstGeom>
        </p:spPr>
        <p:txBody>
          <a:bodyPr anchorCtr="0" anchor="t" bIns="0" lIns="0" spcFirstLastPara="1" rIns="0" wrap="square" tIns="0">
            <a:noAutofit/>
          </a:bodyPr>
          <a:lstStyle/>
          <a:p>
            <a:pPr indent="-406400" lvl="0" marL="457200" rtl="0" algn="l">
              <a:lnSpc>
                <a:spcPct val="115000"/>
              </a:lnSpc>
              <a:spcBef>
                <a:spcPts val="1200"/>
              </a:spcBef>
              <a:spcAft>
                <a:spcPts val="0"/>
              </a:spcAft>
              <a:buClr>
                <a:srgbClr val="000000"/>
              </a:buClr>
              <a:buSzPts val="2800"/>
              <a:buFont typeface="Arial"/>
              <a:buChar char="●"/>
            </a:pPr>
            <a:r>
              <a:rPr lang="en">
                <a:solidFill>
                  <a:srgbClr val="000000"/>
                </a:solidFill>
                <a:latin typeface="Arial"/>
                <a:ea typeface="Arial"/>
                <a:cs typeface="Arial"/>
                <a:sym typeface="Arial"/>
              </a:rPr>
              <a:t>We used java with </a:t>
            </a:r>
            <a:r>
              <a:rPr lang="en">
                <a:solidFill>
                  <a:srgbClr val="000000"/>
                </a:solidFill>
                <a:latin typeface="Arial"/>
                <a:ea typeface="Arial"/>
                <a:cs typeface="Arial"/>
                <a:sym typeface="Arial"/>
              </a:rPr>
              <a:t>spring boot</a:t>
            </a:r>
            <a:r>
              <a:rPr lang="en">
                <a:solidFill>
                  <a:srgbClr val="000000"/>
                </a:solidFill>
                <a:latin typeface="Arial"/>
                <a:ea typeface="Arial"/>
                <a:cs typeface="Arial"/>
                <a:sym typeface="Arial"/>
              </a:rPr>
              <a:t> framework for our backend.</a:t>
            </a:r>
            <a:endParaRPr>
              <a:solidFill>
                <a:srgbClr val="000000"/>
              </a:solidFill>
              <a:latin typeface="Arial"/>
              <a:ea typeface="Arial"/>
              <a:cs typeface="Arial"/>
              <a:sym typeface="Arial"/>
            </a:endParaRPr>
          </a:p>
          <a:p>
            <a:pPr indent="0" lvl="0" marL="0" rtl="0" algn="r">
              <a:spcBef>
                <a:spcPts val="1200"/>
              </a:spcBef>
              <a:spcAft>
                <a:spcPts val="0"/>
              </a:spcAft>
              <a:buNone/>
            </a:pPr>
            <a:r>
              <a:t/>
            </a:r>
            <a:endParaRPr/>
          </a:p>
        </p:txBody>
      </p:sp>
      <p:pic>
        <p:nvPicPr>
          <p:cNvPr id="1714" name="Google Shape;1714;p68"/>
          <p:cNvPicPr preferRelativeResize="0"/>
          <p:nvPr/>
        </p:nvPicPr>
        <p:blipFill>
          <a:blip r:embed="rId3">
            <a:alphaModFix/>
          </a:blip>
          <a:stretch>
            <a:fillRect/>
          </a:stretch>
        </p:blipFill>
        <p:spPr>
          <a:xfrm>
            <a:off x="1851900" y="642450"/>
            <a:ext cx="5694323" cy="37279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69"/>
          <p:cNvSpPr txBox="1"/>
          <p:nvPr>
            <p:ph idx="1" type="subTitle"/>
          </p:nvPr>
        </p:nvSpPr>
        <p:spPr>
          <a:xfrm>
            <a:off x="980013" y="4010238"/>
            <a:ext cx="5349300" cy="269400"/>
          </a:xfrm>
          <a:prstGeom prst="rect">
            <a:avLst/>
          </a:prstGeom>
        </p:spPr>
        <p:txBody>
          <a:bodyPr anchorCtr="0" anchor="t" bIns="0" lIns="0" spcFirstLastPara="1" rIns="0" wrap="square" tIns="0">
            <a:noAutofit/>
          </a:bodyPr>
          <a:lstStyle/>
          <a:p>
            <a:pPr indent="-406400" lvl="0" marL="457200" rtl="0" algn="r">
              <a:spcBef>
                <a:spcPts val="0"/>
              </a:spcBef>
              <a:spcAft>
                <a:spcPts val="0"/>
              </a:spcAft>
              <a:buClr>
                <a:srgbClr val="000000"/>
              </a:buClr>
              <a:buSzPts val="2800"/>
              <a:buFont typeface="Arial"/>
              <a:buChar char="●"/>
            </a:pPr>
            <a:r>
              <a:rPr lang="en">
                <a:solidFill>
                  <a:srgbClr val="000000"/>
                </a:solidFill>
                <a:latin typeface="Arial"/>
                <a:ea typeface="Arial"/>
                <a:cs typeface="Arial"/>
                <a:sym typeface="Arial"/>
              </a:rPr>
              <a:t>The ML part is done by python</a:t>
            </a:r>
            <a:endParaRPr sz="1800"/>
          </a:p>
        </p:txBody>
      </p:sp>
      <p:pic>
        <p:nvPicPr>
          <p:cNvPr id="1720" name="Google Shape;1720;p69"/>
          <p:cNvPicPr preferRelativeResize="0"/>
          <p:nvPr/>
        </p:nvPicPr>
        <p:blipFill>
          <a:blip r:embed="rId3">
            <a:alphaModFix/>
          </a:blip>
          <a:stretch>
            <a:fillRect/>
          </a:stretch>
        </p:blipFill>
        <p:spPr>
          <a:xfrm>
            <a:off x="1782125" y="662800"/>
            <a:ext cx="5976076" cy="316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34"/>
          <p:cNvPicPr preferRelativeResize="0"/>
          <p:nvPr/>
        </p:nvPicPr>
        <p:blipFill>
          <a:blip r:embed="rId3">
            <a:alphaModFix/>
          </a:blip>
          <a:stretch>
            <a:fillRect/>
          </a:stretch>
        </p:blipFill>
        <p:spPr>
          <a:xfrm>
            <a:off x="0" y="2012604"/>
            <a:ext cx="2902207" cy="3004226"/>
          </a:xfrm>
          <a:prstGeom prst="rect">
            <a:avLst/>
          </a:prstGeom>
          <a:noFill/>
          <a:ln>
            <a:noFill/>
          </a:ln>
        </p:spPr>
      </p:pic>
      <p:pic>
        <p:nvPicPr>
          <p:cNvPr id="1171" name="Google Shape;1171;p34"/>
          <p:cNvPicPr preferRelativeResize="0"/>
          <p:nvPr/>
        </p:nvPicPr>
        <p:blipFill>
          <a:blip r:embed="rId4">
            <a:alphaModFix/>
          </a:blip>
          <a:stretch>
            <a:fillRect/>
          </a:stretch>
        </p:blipFill>
        <p:spPr>
          <a:xfrm rot="899999">
            <a:off x="5701356" y="4323429"/>
            <a:ext cx="321896" cy="300100"/>
          </a:xfrm>
          <a:prstGeom prst="rect">
            <a:avLst/>
          </a:prstGeom>
          <a:noFill/>
          <a:ln>
            <a:noFill/>
          </a:ln>
        </p:spPr>
      </p:pic>
      <p:pic>
        <p:nvPicPr>
          <p:cNvPr id="1172" name="Google Shape;1172;p34"/>
          <p:cNvPicPr preferRelativeResize="0"/>
          <p:nvPr/>
        </p:nvPicPr>
        <p:blipFill>
          <a:blip r:embed="rId4">
            <a:alphaModFix/>
          </a:blip>
          <a:stretch>
            <a:fillRect/>
          </a:stretch>
        </p:blipFill>
        <p:spPr>
          <a:xfrm rot="899999">
            <a:off x="5312759" y="260229"/>
            <a:ext cx="321896" cy="300100"/>
          </a:xfrm>
          <a:prstGeom prst="rect">
            <a:avLst/>
          </a:prstGeom>
          <a:noFill/>
          <a:ln>
            <a:noFill/>
          </a:ln>
        </p:spPr>
      </p:pic>
      <p:pic>
        <p:nvPicPr>
          <p:cNvPr id="1173" name="Google Shape;1173;p34"/>
          <p:cNvPicPr preferRelativeResize="0"/>
          <p:nvPr/>
        </p:nvPicPr>
        <p:blipFill>
          <a:blip r:embed="rId5">
            <a:alphaModFix/>
          </a:blip>
          <a:stretch>
            <a:fillRect/>
          </a:stretch>
        </p:blipFill>
        <p:spPr>
          <a:xfrm rot="899998">
            <a:off x="8230632" y="3539114"/>
            <a:ext cx="665522" cy="621153"/>
          </a:xfrm>
          <a:prstGeom prst="rect">
            <a:avLst/>
          </a:prstGeom>
          <a:noFill/>
          <a:ln>
            <a:noFill/>
          </a:ln>
        </p:spPr>
      </p:pic>
      <p:pic>
        <p:nvPicPr>
          <p:cNvPr id="1174" name="Google Shape;1174;p34"/>
          <p:cNvPicPr preferRelativeResize="0"/>
          <p:nvPr/>
        </p:nvPicPr>
        <p:blipFill>
          <a:blip r:embed="rId5">
            <a:alphaModFix/>
          </a:blip>
          <a:stretch>
            <a:fillRect/>
          </a:stretch>
        </p:blipFill>
        <p:spPr>
          <a:xfrm flipH="1" rot="-900008">
            <a:off x="7908666" y="1583298"/>
            <a:ext cx="410087" cy="382752"/>
          </a:xfrm>
          <a:prstGeom prst="rect">
            <a:avLst/>
          </a:prstGeom>
          <a:noFill/>
          <a:ln>
            <a:noFill/>
          </a:ln>
        </p:spPr>
      </p:pic>
      <p:sp>
        <p:nvSpPr>
          <p:cNvPr id="1175" name="Google Shape;1175;p34"/>
          <p:cNvSpPr txBox="1"/>
          <p:nvPr/>
        </p:nvSpPr>
        <p:spPr>
          <a:xfrm>
            <a:off x="138325" y="411800"/>
            <a:ext cx="87939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600">
                <a:solidFill>
                  <a:schemeClr val="dk2"/>
                </a:solidFill>
                <a:latin typeface="Roboto Slab"/>
                <a:ea typeface="Roboto Slab"/>
                <a:cs typeface="Roboto Slab"/>
                <a:sym typeface="Roboto Slab"/>
              </a:rPr>
              <a:t>What is </a:t>
            </a:r>
            <a:endParaRPr b="1" sz="4600">
              <a:solidFill>
                <a:schemeClr val="dk2"/>
              </a:solidFill>
              <a:latin typeface="Roboto Slab"/>
              <a:ea typeface="Roboto Slab"/>
              <a:cs typeface="Roboto Slab"/>
              <a:sym typeface="Roboto Slab"/>
            </a:endParaRPr>
          </a:p>
          <a:p>
            <a:pPr indent="0" lvl="0" marL="0" rtl="0" algn="ctr">
              <a:spcBef>
                <a:spcPts val="0"/>
              </a:spcBef>
              <a:spcAft>
                <a:spcPts val="0"/>
              </a:spcAft>
              <a:buNone/>
            </a:pPr>
            <a:r>
              <a:rPr b="1" lang="en" sz="4600">
                <a:solidFill>
                  <a:schemeClr val="dk2"/>
                </a:solidFill>
                <a:latin typeface="Roboto Slab"/>
                <a:ea typeface="Roboto Slab"/>
                <a:cs typeface="Roboto Slab"/>
                <a:sym typeface="Roboto Slab"/>
              </a:rPr>
              <a:t>CardioGuard ? </a:t>
            </a:r>
            <a:endParaRPr sz="4800">
              <a:solidFill>
                <a:schemeClr val="dk2"/>
              </a:solidFill>
              <a:latin typeface="Roboto Slab"/>
              <a:ea typeface="Roboto Slab"/>
              <a:cs typeface="Roboto Slab"/>
              <a:sym typeface="Roboto Slab"/>
            </a:endParaRPr>
          </a:p>
        </p:txBody>
      </p:sp>
      <p:sp>
        <p:nvSpPr>
          <p:cNvPr id="1176" name="Google Shape;1176;p34"/>
          <p:cNvSpPr txBox="1"/>
          <p:nvPr/>
        </p:nvSpPr>
        <p:spPr>
          <a:xfrm>
            <a:off x="2423400" y="2062863"/>
            <a:ext cx="6750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oboto Slab"/>
              <a:buChar char="●"/>
            </a:pPr>
            <a:r>
              <a:rPr lang="en" sz="1600">
                <a:solidFill>
                  <a:schemeClr val="dk1"/>
                </a:solidFill>
                <a:latin typeface="Roboto Slab"/>
                <a:ea typeface="Roboto Slab"/>
                <a:cs typeface="Roboto Slab"/>
                <a:sym typeface="Roboto Slab"/>
              </a:rPr>
              <a:t>Cardiac patient record system</a:t>
            </a:r>
            <a:endParaRPr sz="1800">
              <a:solidFill>
                <a:schemeClr val="dk1"/>
              </a:solidFill>
              <a:latin typeface="Roboto Slab"/>
              <a:ea typeface="Roboto Slab"/>
              <a:cs typeface="Roboto Slab"/>
              <a:sym typeface="Roboto Slab"/>
            </a:endParaRPr>
          </a:p>
        </p:txBody>
      </p:sp>
      <p:sp>
        <p:nvSpPr>
          <p:cNvPr id="1177" name="Google Shape;1177;p34"/>
          <p:cNvSpPr txBox="1"/>
          <p:nvPr/>
        </p:nvSpPr>
        <p:spPr>
          <a:xfrm>
            <a:off x="2423400" y="2381874"/>
            <a:ext cx="6750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oboto Slab"/>
              <a:buChar char="●"/>
            </a:pPr>
            <a:r>
              <a:rPr lang="en" sz="1600">
                <a:solidFill>
                  <a:schemeClr val="dk1"/>
                </a:solidFill>
                <a:latin typeface="Roboto Slab"/>
                <a:ea typeface="Roboto Slab"/>
                <a:cs typeface="Roboto Slab"/>
                <a:sym typeface="Roboto Slab"/>
              </a:rPr>
              <a:t>Embedded prediction System for doctors</a:t>
            </a:r>
            <a:endParaRPr sz="1800">
              <a:solidFill>
                <a:schemeClr val="dk1"/>
              </a:solidFill>
              <a:latin typeface="Roboto Slab"/>
              <a:ea typeface="Roboto Slab"/>
              <a:cs typeface="Roboto Slab"/>
              <a:sym typeface="Roboto Slab"/>
            </a:endParaRPr>
          </a:p>
        </p:txBody>
      </p:sp>
      <p:sp>
        <p:nvSpPr>
          <p:cNvPr id="1178" name="Google Shape;1178;p34"/>
          <p:cNvSpPr txBox="1"/>
          <p:nvPr/>
        </p:nvSpPr>
        <p:spPr>
          <a:xfrm>
            <a:off x="2423400" y="2741174"/>
            <a:ext cx="6750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oboto Slab"/>
              <a:buChar char="●"/>
            </a:pPr>
            <a:r>
              <a:rPr lang="en" sz="1600">
                <a:solidFill>
                  <a:schemeClr val="dk1"/>
                </a:solidFill>
                <a:latin typeface="Roboto Slab"/>
                <a:ea typeface="Roboto Slab"/>
                <a:cs typeface="Roboto Slab"/>
                <a:sym typeface="Roboto Slab"/>
              </a:rPr>
              <a:t>Interface for patients </a:t>
            </a:r>
            <a:endParaRPr sz="1800">
              <a:solidFill>
                <a:schemeClr val="dk1"/>
              </a:solidFill>
              <a:latin typeface="Roboto Slab"/>
              <a:ea typeface="Roboto Slab"/>
              <a:cs typeface="Roboto Slab"/>
              <a:sym typeface="Roboto Slab"/>
            </a:endParaRPr>
          </a:p>
        </p:txBody>
      </p:sp>
      <p:sp>
        <p:nvSpPr>
          <p:cNvPr id="1179" name="Google Shape;1179;p34"/>
          <p:cNvSpPr txBox="1"/>
          <p:nvPr/>
        </p:nvSpPr>
        <p:spPr>
          <a:xfrm>
            <a:off x="2423400" y="3082011"/>
            <a:ext cx="6750000"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Roboto Slab"/>
              <a:buChar char="●"/>
            </a:pPr>
            <a:r>
              <a:rPr lang="en" sz="1600">
                <a:solidFill>
                  <a:schemeClr val="dk1"/>
                </a:solidFill>
                <a:latin typeface="Roboto Slab"/>
                <a:ea typeface="Roboto Slab"/>
                <a:cs typeface="Roboto Slab"/>
                <a:sym typeface="Roboto Slab"/>
              </a:rPr>
              <a:t>Easier access for doctors to patient data</a:t>
            </a:r>
            <a:endParaRPr sz="1800">
              <a:solidFill>
                <a:schemeClr val="dk1"/>
              </a:solidFill>
              <a:latin typeface="Roboto Slab"/>
              <a:ea typeface="Roboto Slab"/>
              <a:cs typeface="Roboto Slab"/>
              <a:sym typeface="Roboto Slab"/>
            </a:endParaRPr>
          </a:p>
        </p:txBody>
      </p:sp>
      <p:pic>
        <p:nvPicPr>
          <p:cNvPr id="1180" name="Google Shape;1180;p34"/>
          <p:cNvPicPr preferRelativeResize="0"/>
          <p:nvPr/>
        </p:nvPicPr>
        <p:blipFill>
          <a:blip r:embed="rId6">
            <a:alphaModFix/>
          </a:blip>
          <a:stretch>
            <a:fillRect/>
          </a:stretch>
        </p:blipFill>
        <p:spPr>
          <a:xfrm rot="-1394990">
            <a:off x="6715193" y="471794"/>
            <a:ext cx="1437763" cy="1437763"/>
          </a:xfrm>
          <a:prstGeom prst="rect">
            <a:avLst/>
          </a:prstGeom>
          <a:noFill/>
          <a:ln>
            <a:noFill/>
          </a:ln>
        </p:spPr>
      </p:pic>
      <p:pic>
        <p:nvPicPr>
          <p:cNvPr id="1181" name="Google Shape;1181;p34"/>
          <p:cNvPicPr preferRelativeResize="0"/>
          <p:nvPr/>
        </p:nvPicPr>
        <p:blipFill>
          <a:blip r:embed="rId7">
            <a:alphaModFix/>
          </a:blip>
          <a:stretch>
            <a:fillRect/>
          </a:stretch>
        </p:blipFill>
        <p:spPr>
          <a:xfrm>
            <a:off x="6850550" y="3234400"/>
            <a:ext cx="2526324" cy="2526324"/>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75"/>
                                        </p:tgtEl>
                                        <p:attrNameLst>
                                          <p:attrName>style.visibility</p:attrName>
                                        </p:attrNameLst>
                                      </p:cBhvr>
                                      <p:to>
                                        <p:strVal val="visible"/>
                                      </p:to>
                                    </p:set>
                                    <p:anim calcmode="lin" valueType="num">
                                      <p:cBhvr additive="base">
                                        <p:cTn dur="1000"/>
                                        <p:tgtEl>
                                          <p:spTgt spid="117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76"/>
                                        </p:tgtEl>
                                        <p:attrNameLst>
                                          <p:attrName>style.visibility</p:attrName>
                                        </p:attrNameLst>
                                      </p:cBhvr>
                                      <p:to>
                                        <p:strVal val="visible"/>
                                      </p:to>
                                    </p:set>
                                    <p:anim calcmode="lin" valueType="num">
                                      <p:cBhvr additive="base">
                                        <p:cTn dur="1000"/>
                                        <p:tgtEl>
                                          <p:spTgt spid="117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177"/>
                                        </p:tgtEl>
                                        <p:attrNameLst>
                                          <p:attrName>style.visibility</p:attrName>
                                        </p:attrNameLst>
                                      </p:cBhvr>
                                      <p:to>
                                        <p:strVal val="visible"/>
                                      </p:to>
                                    </p:set>
                                    <p:anim calcmode="lin" valueType="num">
                                      <p:cBhvr additive="base">
                                        <p:cTn dur="1000"/>
                                        <p:tgtEl>
                                          <p:spTgt spid="1177"/>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178"/>
                                        </p:tgtEl>
                                        <p:attrNameLst>
                                          <p:attrName>style.visibility</p:attrName>
                                        </p:attrNameLst>
                                      </p:cBhvr>
                                      <p:to>
                                        <p:strVal val="visible"/>
                                      </p:to>
                                    </p:set>
                                    <p:anim calcmode="lin" valueType="num">
                                      <p:cBhvr additive="base">
                                        <p:cTn dur="1000"/>
                                        <p:tgtEl>
                                          <p:spTgt spid="1178"/>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179"/>
                                        </p:tgtEl>
                                        <p:attrNameLst>
                                          <p:attrName>style.visibility</p:attrName>
                                        </p:attrNameLst>
                                      </p:cBhvr>
                                      <p:to>
                                        <p:strVal val="visible"/>
                                      </p:to>
                                    </p:set>
                                    <p:anim calcmode="lin" valueType="num">
                                      <p:cBhvr additive="base">
                                        <p:cTn dur="1000"/>
                                        <p:tgtEl>
                                          <p:spTgt spid="11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70"/>
          <p:cNvSpPr txBox="1"/>
          <p:nvPr/>
        </p:nvSpPr>
        <p:spPr>
          <a:xfrm>
            <a:off x="546275" y="260525"/>
            <a:ext cx="58242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accent1"/>
                </a:solidFill>
                <a:latin typeface="Roboto Slab"/>
                <a:ea typeface="Roboto Slab"/>
                <a:cs typeface="Roboto Slab"/>
                <a:sym typeface="Roboto Slab"/>
              </a:rPr>
              <a:t>Deployment</a:t>
            </a:r>
            <a:endParaRPr sz="2900">
              <a:solidFill>
                <a:schemeClr val="accent1"/>
              </a:solidFill>
              <a:latin typeface="Roboto Slab"/>
              <a:ea typeface="Roboto Slab"/>
              <a:cs typeface="Roboto Slab"/>
              <a:sym typeface="Roboto Slab"/>
            </a:endParaRPr>
          </a:p>
        </p:txBody>
      </p:sp>
      <p:sp>
        <p:nvSpPr>
          <p:cNvPr id="1726" name="Google Shape;1726;p70"/>
          <p:cNvSpPr txBox="1"/>
          <p:nvPr/>
        </p:nvSpPr>
        <p:spPr>
          <a:xfrm>
            <a:off x="1269075" y="1067350"/>
            <a:ext cx="6303300" cy="155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We have not deployed our system</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Why ?</a:t>
            </a:r>
            <a:endParaRPr sz="1800">
              <a:solidFill>
                <a:schemeClr val="dk1"/>
              </a:solidFill>
              <a:latin typeface="Roboto Slab"/>
              <a:ea typeface="Roboto Slab"/>
              <a:cs typeface="Roboto Slab"/>
              <a:sym typeface="Roboto Slab"/>
            </a:endParaRPr>
          </a:p>
          <a:p>
            <a:pPr indent="-342900" lvl="1" marL="9144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With the Guidance of the supervisors	</a:t>
            </a:r>
            <a:endParaRPr sz="1800">
              <a:solidFill>
                <a:schemeClr val="dk1"/>
              </a:solidFill>
              <a:latin typeface="Roboto Slab"/>
              <a:ea typeface="Roboto Slab"/>
              <a:cs typeface="Roboto Slab"/>
              <a:sym typeface="Roboto Slab"/>
            </a:endParaRPr>
          </a:p>
          <a:p>
            <a:pPr indent="-342900" lvl="2" marL="13716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Dr. Damayanthi</a:t>
            </a:r>
            <a:endParaRPr sz="1800">
              <a:solidFill>
                <a:schemeClr val="dk1"/>
              </a:solidFill>
              <a:latin typeface="Roboto Slab"/>
              <a:ea typeface="Roboto Slab"/>
              <a:cs typeface="Roboto Slab"/>
              <a:sym typeface="Roboto Slab"/>
            </a:endParaRPr>
          </a:p>
          <a:p>
            <a:pPr indent="-342900" lvl="2" marL="13716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Dr. Upul Jayasinghe</a:t>
            </a:r>
            <a:endParaRPr sz="1800">
              <a:solidFill>
                <a:schemeClr val="dk1"/>
              </a:solidFill>
              <a:latin typeface="Roboto Slab"/>
              <a:ea typeface="Roboto Slab"/>
              <a:cs typeface="Roboto Slab"/>
              <a:sym typeface="Roboto Slab"/>
            </a:endParaRPr>
          </a:p>
          <a:p>
            <a:pPr indent="0" lvl="0" marL="1828800" rtl="0" algn="l">
              <a:spcBef>
                <a:spcPts val="0"/>
              </a:spcBef>
              <a:spcAft>
                <a:spcPts val="0"/>
              </a:spcAft>
              <a:buNone/>
            </a:pPr>
            <a:r>
              <a:rPr lang="en" sz="1800">
                <a:solidFill>
                  <a:schemeClr val="dk1"/>
                </a:solidFill>
                <a:latin typeface="Roboto Slab"/>
                <a:ea typeface="Roboto Slab"/>
                <a:cs typeface="Roboto Slab"/>
                <a:sym typeface="Roboto Slab"/>
              </a:rPr>
              <a:t>We have been granted the opportunity to work with </a:t>
            </a:r>
            <a:r>
              <a:rPr b="1" lang="en" sz="1800">
                <a:solidFill>
                  <a:schemeClr val="dk1"/>
                </a:solidFill>
                <a:latin typeface="Roboto Slab"/>
                <a:ea typeface="Roboto Slab"/>
                <a:cs typeface="Roboto Slab"/>
                <a:sym typeface="Roboto Slab"/>
              </a:rPr>
              <a:t>Engineer Dushan</a:t>
            </a:r>
            <a:r>
              <a:rPr lang="en" sz="1800">
                <a:solidFill>
                  <a:schemeClr val="dk1"/>
                </a:solidFill>
                <a:latin typeface="Roboto Slab"/>
                <a:ea typeface="Roboto Slab"/>
                <a:cs typeface="Roboto Slab"/>
                <a:sym typeface="Roboto Slab"/>
              </a:rPr>
              <a:t> , </a:t>
            </a:r>
            <a:r>
              <a:rPr b="1" lang="en" sz="1800">
                <a:solidFill>
                  <a:schemeClr val="dk1"/>
                </a:solidFill>
                <a:latin typeface="Roboto Slab"/>
                <a:ea typeface="Roboto Slab"/>
                <a:cs typeface="Roboto Slab"/>
                <a:sym typeface="Roboto Slab"/>
              </a:rPr>
              <a:t>WSO2</a:t>
            </a:r>
            <a:r>
              <a:rPr lang="en" sz="1800">
                <a:solidFill>
                  <a:schemeClr val="dk1"/>
                </a:solidFill>
                <a:latin typeface="Roboto Slab"/>
                <a:ea typeface="Roboto Slab"/>
                <a:cs typeface="Roboto Slab"/>
                <a:sym typeface="Roboto Slab"/>
              </a:rPr>
              <a:t> engineer, who wants to further improve our system for kidney patients and connect this system to the national hospital system.</a:t>
            </a:r>
            <a:endParaRPr sz="1800">
              <a:solidFill>
                <a:schemeClr val="dk1"/>
              </a:solidFill>
              <a:latin typeface="Roboto Slab"/>
              <a:ea typeface="Roboto Slab"/>
              <a:cs typeface="Roboto Slab"/>
              <a:sym typeface="Roboto Slab"/>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71"/>
          <p:cNvSpPr txBox="1"/>
          <p:nvPr/>
        </p:nvSpPr>
        <p:spPr>
          <a:xfrm>
            <a:off x="546275" y="260525"/>
            <a:ext cx="58242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accent1"/>
                </a:solidFill>
                <a:latin typeface="Roboto Slab"/>
                <a:ea typeface="Roboto Slab"/>
                <a:cs typeface="Roboto Slab"/>
                <a:sym typeface="Roboto Slab"/>
              </a:rPr>
              <a:t>Deployment</a:t>
            </a:r>
            <a:endParaRPr sz="2900">
              <a:solidFill>
                <a:schemeClr val="accent1"/>
              </a:solidFill>
              <a:latin typeface="Roboto Slab"/>
              <a:ea typeface="Roboto Slab"/>
              <a:cs typeface="Roboto Slab"/>
              <a:sym typeface="Roboto Slab"/>
            </a:endParaRPr>
          </a:p>
        </p:txBody>
      </p:sp>
      <p:sp>
        <p:nvSpPr>
          <p:cNvPr id="1732" name="Google Shape;1732;p71"/>
          <p:cNvSpPr txBox="1"/>
          <p:nvPr/>
        </p:nvSpPr>
        <p:spPr>
          <a:xfrm>
            <a:off x="1269075" y="1067350"/>
            <a:ext cx="6303300" cy="1554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How Do we Deploy our system</a:t>
            </a:r>
            <a:endParaRPr sz="1800">
              <a:solidFill>
                <a:schemeClr val="dk1"/>
              </a:solidFill>
              <a:latin typeface="Roboto Slab"/>
              <a:ea typeface="Roboto Slab"/>
              <a:cs typeface="Roboto Slab"/>
              <a:sym typeface="Roboto Slab"/>
            </a:endParaRPr>
          </a:p>
          <a:p>
            <a:pPr indent="-342900" lvl="0" marL="4572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Where ?</a:t>
            </a:r>
            <a:endParaRPr sz="1800">
              <a:solidFill>
                <a:schemeClr val="dk1"/>
              </a:solidFill>
              <a:latin typeface="Roboto Slab"/>
              <a:ea typeface="Roboto Slab"/>
              <a:cs typeface="Roboto Slab"/>
              <a:sym typeface="Roboto Slab"/>
            </a:endParaRPr>
          </a:p>
          <a:p>
            <a:pPr indent="-342900" lvl="1" marL="9144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Front End</a:t>
            </a:r>
            <a:endParaRPr sz="1800">
              <a:solidFill>
                <a:schemeClr val="dk1"/>
              </a:solidFill>
              <a:latin typeface="Roboto Slab"/>
              <a:ea typeface="Roboto Slab"/>
              <a:cs typeface="Roboto Slab"/>
              <a:sym typeface="Roboto Slab"/>
            </a:endParaRPr>
          </a:p>
          <a:p>
            <a:pPr indent="-342900" lvl="2" marL="13716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AWS S3 + CloudFront for static hosting</a:t>
            </a:r>
            <a:endParaRPr sz="1800">
              <a:solidFill>
                <a:schemeClr val="dk1"/>
              </a:solidFill>
              <a:latin typeface="Roboto Slab"/>
              <a:ea typeface="Roboto Slab"/>
              <a:cs typeface="Roboto Slab"/>
              <a:sym typeface="Roboto Slab"/>
            </a:endParaRPr>
          </a:p>
          <a:p>
            <a:pPr indent="-342900" lvl="1" marL="9144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BackEnd and Python prediction</a:t>
            </a:r>
            <a:endParaRPr sz="1800">
              <a:solidFill>
                <a:schemeClr val="dk1"/>
              </a:solidFill>
              <a:latin typeface="Roboto Slab"/>
              <a:ea typeface="Roboto Slab"/>
              <a:cs typeface="Roboto Slab"/>
              <a:sym typeface="Roboto Slab"/>
            </a:endParaRPr>
          </a:p>
          <a:p>
            <a:pPr indent="-342900" lvl="2" marL="13716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Heroku</a:t>
            </a:r>
            <a:endParaRPr sz="1800">
              <a:solidFill>
                <a:schemeClr val="dk1"/>
              </a:solidFill>
              <a:latin typeface="Roboto Slab"/>
              <a:ea typeface="Roboto Slab"/>
              <a:cs typeface="Roboto Slab"/>
              <a:sym typeface="Roboto Slab"/>
            </a:endParaRPr>
          </a:p>
          <a:p>
            <a:pPr indent="-342900" lvl="1" marL="9144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DataBase</a:t>
            </a:r>
            <a:endParaRPr sz="1800">
              <a:solidFill>
                <a:schemeClr val="dk1"/>
              </a:solidFill>
              <a:latin typeface="Roboto Slab"/>
              <a:ea typeface="Roboto Slab"/>
              <a:cs typeface="Roboto Slab"/>
              <a:sym typeface="Roboto Slab"/>
            </a:endParaRPr>
          </a:p>
          <a:p>
            <a:pPr indent="-342900" lvl="2" marL="1371600" rtl="0" algn="l">
              <a:spcBef>
                <a:spcPts val="0"/>
              </a:spcBef>
              <a:spcAft>
                <a:spcPts val="0"/>
              </a:spcAft>
              <a:buClr>
                <a:schemeClr val="dk1"/>
              </a:buClr>
              <a:buSzPts val="1800"/>
              <a:buFont typeface="Roboto Slab"/>
              <a:buChar char="■"/>
            </a:pPr>
            <a:r>
              <a:rPr lang="en" sz="1800">
                <a:solidFill>
                  <a:schemeClr val="dk1"/>
                </a:solidFill>
                <a:latin typeface="Roboto Slab"/>
                <a:ea typeface="Roboto Slab"/>
                <a:cs typeface="Roboto Slab"/>
                <a:sym typeface="Roboto Slab"/>
              </a:rPr>
              <a:t>AWS RDS or Heroku</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Since this is going to funded, we have thought of using these for the deployment</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rPr lang="en" sz="1800">
                <a:solidFill>
                  <a:schemeClr val="dk1"/>
                </a:solidFill>
                <a:latin typeface="Roboto Slab"/>
                <a:ea typeface="Roboto Slab"/>
                <a:cs typeface="Roboto Slab"/>
                <a:sym typeface="Roboto Slab"/>
              </a:rPr>
              <a:t>	</a:t>
            </a:r>
            <a:endParaRPr sz="1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72"/>
          <p:cNvSpPr/>
          <p:nvPr/>
        </p:nvSpPr>
        <p:spPr>
          <a:xfrm>
            <a:off x="5567997" y="1640000"/>
            <a:ext cx="1401900" cy="1401900"/>
          </a:xfrm>
          <a:prstGeom prst="ellipse">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2"/>
          <p:cNvSpPr txBox="1"/>
          <p:nvPr>
            <p:ph idx="2" type="title"/>
          </p:nvPr>
        </p:nvSpPr>
        <p:spPr>
          <a:xfrm>
            <a:off x="5774700" y="1846687"/>
            <a:ext cx="9780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pic>
        <p:nvPicPr>
          <p:cNvPr id="1739" name="Google Shape;1739;p72"/>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740" name="Google Shape;1740;p72"/>
          <p:cNvSpPr txBox="1"/>
          <p:nvPr>
            <p:ph type="title"/>
          </p:nvPr>
        </p:nvSpPr>
        <p:spPr>
          <a:xfrm>
            <a:off x="4363825" y="3022400"/>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solidFill>
                  <a:schemeClr val="accent1"/>
                </a:solidFill>
              </a:rPr>
              <a:t>Progress and TimeLine</a:t>
            </a:r>
            <a:endParaRPr sz="5400">
              <a:solidFill>
                <a:schemeClr val="accent1"/>
              </a:solidFill>
            </a:endParaRPr>
          </a:p>
        </p:txBody>
      </p:sp>
      <p:pic>
        <p:nvPicPr>
          <p:cNvPr id="1741" name="Google Shape;1741;p72"/>
          <p:cNvPicPr preferRelativeResize="0"/>
          <p:nvPr/>
        </p:nvPicPr>
        <p:blipFill>
          <a:blip r:embed="rId4">
            <a:alphaModFix/>
          </a:blip>
          <a:stretch>
            <a:fillRect/>
          </a:stretch>
        </p:blipFill>
        <p:spPr>
          <a:xfrm rot="899989">
            <a:off x="4452170" y="1594698"/>
            <a:ext cx="852860" cy="794851"/>
          </a:xfrm>
          <a:prstGeom prst="rect">
            <a:avLst/>
          </a:prstGeom>
          <a:noFill/>
          <a:ln>
            <a:noFill/>
          </a:ln>
        </p:spPr>
      </p:pic>
      <p:pic>
        <p:nvPicPr>
          <p:cNvPr id="1742" name="Google Shape;1742;p72"/>
          <p:cNvPicPr preferRelativeResize="0"/>
          <p:nvPr/>
        </p:nvPicPr>
        <p:blipFill>
          <a:blip r:embed="rId5">
            <a:alphaModFix/>
          </a:blip>
          <a:stretch>
            <a:fillRect/>
          </a:stretch>
        </p:blipFill>
        <p:spPr>
          <a:xfrm flipH="1" rot="-899999">
            <a:off x="3874847" y="874179"/>
            <a:ext cx="321896" cy="300100"/>
          </a:xfrm>
          <a:prstGeom prst="rect">
            <a:avLst/>
          </a:prstGeom>
          <a:noFill/>
          <a:ln>
            <a:noFill/>
          </a:ln>
        </p:spPr>
      </p:pic>
      <p:pic>
        <p:nvPicPr>
          <p:cNvPr id="1743" name="Google Shape;1743;p72"/>
          <p:cNvPicPr preferRelativeResize="0"/>
          <p:nvPr/>
        </p:nvPicPr>
        <p:blipFill>
          <a:blip r:embed="rId6">
            <a:alphaModFix/>
          </a:blip>
          <a:stretch>
            <a:fillRect/>
          </a:stretch>
        </p:blipFill>
        <p:spPr>
          <a:xfrm flipH="1" rot="-900008">
            <a:off x="1560103" y="4208098"/>
            <a:ext cx="410087" cy="382752"/>
          </a:xfrm>
          <a:prstGeom prst="rect">
            <a:avLst/>
          </a:prstGeom>
          <a:noFill/>
          <a:ln>
            <a:noFill/>
          </a:ln>
        </p:spPr>
      </p:pic>
      <p:pic>
        <p:nvPicPr>
          <p:cNvPr id="1744" name="Google Shape;1744;p72"/>
          <p:cNvPicPr preferRelativeResize="0"/>
          <p:nvPr/>
        </p:nvPicPr>
        <p:blipFill>
          <a:blip r:embed="rId7">
            <a:alphaModFix/>
          </a:blip>
          <a:stretch>
            <a:fillRect/>
          </a:stretch>
        </p:blipFill>
        <p:spPr>
          <a:xfrm flipH="1" rot="1288042">
            <a:off x="1298924" y="2185365"/>
            <a:ext cx="726133" cy="677719"/>
          </a:xfrm>
          <a:prstGeom prst="rect">
            <a:avLst/>
          </a:prstGeom>
          <a:noFill/>
          <a:ln>
            <a:noFill/>
          </a:ln>
        </p:spPr>
      </p:pic>
      <p:pic>
        <p:nvPicPr>
          <p:cNvPr id="1745" name="Google Shape;1745;p72"/>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746" name="Google Shape;1746;p72"/>
          <p:cNvGrpSpPr/>
          <p:nvPr/>
        </p:nvGrpSpPr>
        <p:grpSpPr>
          <a:xfrm>
            <a:off x="3275883" y="2134975"/>
            <a:ext cx="438775" cy="411975"/>
            <a:chOff x="2470525" y="2028650"/>
            <a:chExt cx="438775" cy="411975"/>
          </a:xfrm>
        </p:grpSpPr>
        <p:sp>
          <p:nvSpPr>
            <p:cNvPr id="1747" name="Google Shape;1747;p72"/>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2"/>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2"/>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2"/>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2"/>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2"/>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2"/>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2"/>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2"/>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2"/>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2"/>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2"/>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2"/>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2"/>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2"/>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2"/>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73"/>
          <p:cNvSpPr/>
          <p:nvPr/>
        </p:nvSpPr>
        <p:spPr>
          <a:xfrm>
            <a:off x="6659532" y="1628100"/>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3"/>
          <p:cNvSpPr txBox="1"/>
          <p:nvPr>
            <p:ph idx="1" type="subTitle"/>
          </p:nvPr>
        </p:nvSpPr>
        <p:spPr>
          <a:xfrm>
            <a:off x="1068768" y="3154683"/>
            <a:ext cx="20556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Sep 18</a:t>
            </a:r>
            <a:endParaRPr/>
          </a:p>
          <a:p>
            <a:pPr indent="0" lvl="0" marL="0" rtl="0" algn="ctr">
              <a:spcBef>
                <a:spcPts val="1200"/>
              </a:spcBef>
              <a:spcAft>
                <a:spcPts val="1200"/>
              </a:spcAft>
              <a:buNone/>
            </a:pPr>
            <a:r>
              <a:rPr lang="en"/>
              <a:t>We had implemented more than 80% of work</a:t>
            </a:r>
            <a:endParaRPr/>
          </a:p>
        </p:txBody>
      </p:sp>
      <p:sp>
        <p:nvSpPr>
          <p:cNvPr id="1771" name="Google Shape;1771;p73"/>
          <p:cNvSpPr txBox="1"/>
          <p:nvPr>
            <p:ph type="title"/>
          </p:nvPr>
        </p:nvSpPr>
        <p:spPr>
          <a:xfrm>
            <a:off x="1068768" y="2590050"/>
            <a:ext cx="2055600" cy="53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80% +</a:t>
            </a:r>
            <a:endParaRPr/>
          </a:p>
        </p:txBody>
      </p:sp>
      <p:sp>
        <p:nvSpPr>
          <p:cNvPr id="1772" name="Google Shape;1772;p73"/>
          <p:cNvSpPr txBox="1"/>
          <p:nvPr>
            <p:ph idx="2" type="subTitle"/>
          </p:nvPr>
        </p:nvSpPr>
        <p:spPr>
          <a:xfrm>
            <a:off x="3543427" y="3154683"/>
            <a:ext cx="2057400" cy="731400"/>
          </a:xfrm>
          <a:prstGeom prst="rect">
            <a:avLst/>
          </a:prstGeom>
        </p:spPr>
        <p:txBody>
          <a:bodyPr anchorCtr="0" anchor="t" bIns="0" lIns="0" spcFirstLastPara="1" rIns="0" wrap="square" tIns="0">
            <a:noAutofit/>
          </a:bodyPr>
          <a:lstStyle/>
          <a:p>
            <a:pPr indent="0" lvl="0" marL="182880" rtl="0" algn="ctr">
              <a:spcBef>
                <a:spcPts val="0"/>
              </a:spcBef>
              <a:spcAft>
                <a:spcPts val="0"/>
              </a:spcAft>
              <a:buNone/>
            </a:pPr>
            <a:r>
              <a:rPr lang="en"/>
              <a:t>We finalized the system testing phases and system documentation</a:t>
            </a:r>
            <a:endParaRPr/>
          </a:p>
        </p:txBody>
      </p:sp>
      <p:sp>
        <p:nvSpPr>
          <p:cNvPr id="1773" name="Google Shape;1773;p73"/>
          <p:cNvSpPr txBox="1"/>
          <p:nvPr>
            <p:ph idx="3" type="title"/>
          </p:nvPr>
        </p:nvSpPr>
        <p:spPr>
          <a:xfrm>
            <a:off x="3542400" y="2590500"/>
            <a:ext cx="20574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Oct 14th</a:t>
            </a:r>
            <a:endParaRPr/>
          </a:p>
        </p:txBody>
      </p:sp>
      <p:sp>
        <p:nvSpPr>
          <p:cNvPr id="1774" name="Google Shape;1774;p73"/>
          <p:cNvSpPr txBox="1"/>
          <p:nvPr>
            <p:ph idx="4" type="subTitle"/>
          </p:nvPr>
        </p:nvSpPr>
        <p:spPr>
          <a:xfrm>
            <a:off x="6127563" y="3614100"/>
            <a:ext cx="2016900" cy="731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We are well within our time line and all the members are giving their full dedication</a:t>
            </a:r>
            <a:endParaRPr/>
          </a:p>
        </p:txBody>
      </p:sp>
      <p:sp>
        <p:nvSpPr>
          <p:cNvPr id="1775" name="Google Shape;1775;p73"/>
          <p:cNvSpPr txBox="1"/>
          <p:nvPr>
            <p:ph idx="5" type="title"/>
          </p:nvPr>
        </p:nvSpPr>
        <p:spPr>
          <a:xfrm>
            <a:off x="6107320" y="2590500"/>
            <a:ext cx="20574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100%</a:t>
            </a:r>
            <a:endParaRPr/>
          </a:p>
          <a:p>
            <a:pPr indent="0" lvl="0" marL="0" rtl="0" algn="ctr">
              <a:spcBef>
                <a:spcPts val="0"/>
              </a:spcBef>
              <a:spcAft>
                <a:spcPts val="0"/>
              </a:spcAft>
              <a:buNone/>
            </a:pPr>
            <a:r>
              <a:rPr lang="en"/>
              <a:t>Today</a:t>
            </a:r>
            <a:endParaRPr/>
          </a:p>
        </p:txBody>
      </p:sp>
      <p:sp>
        <p:nvSpPr>
          <p:cNvPr id="1776" name="Google Shape;1776;p73"/>
          <p:cNvSpPr txBox="1"/>
          <p:nvPr>
            <p:ph idx="6"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Progress </a:t>
            </a:r>
            <a:r>
              <a:rPr lang="en">
                <a:solidFill>
                  <a:schemeClr val="dk1"/>
                </a:solidFill>
              </a:rPr>
              <a:t>Vs</a:t>
            </a:r>
            <a:r>
              <a:rPr lang="en"/>
              <a:t> </a:t>
            </a:r>
            <a:r>
              <a:rPr lang="en">
                <a:solidFill>
                  <a:schemeClr val="accent1"/>
                </a:solidFill>
              </a:rPr>
              <a:t>Milestones</a:t>
            </a:r>
            <a:endParaRPr>
              <a:solidFill>
                <a:schemeClr val="accent1"/>
              </a:solidFill>
            </a:endParaRPr>
          </a:p>
        </p:txBody>
      </p:sp>
      <p:sp>
        <p:nvSpPr>
          <p:cNvPr id="1777" name="Google Shape;1777;p73"/>
          <p:cNvSpPr/>
          <p:nvPr/>
        </p:nvSpPr>
        <p:spPr>
          <a:xfrm>
            <a:off x="1709568" y="1628100"/>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4185127" y="1628100"/>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73"/>
          <p:cNvGrpSpPr/>
          <p:nvPr/>
        </p:nvGrpSpPr>
        <p:grpSpPr>
          <a:xfrm>
            <a:off x="4408614" y="1824068"/>
            <a:ext cx="327027" cy="382064"/>
            <a:chOff x="2226150" y="3418275"/>
            <a:chExt cx="375375" cy="438600"/>
          </a:xfrm>
        </p:grpSpPr>
        <p:sp>
          <p:nvSpPr>
            <p:cNvPr id="1780" name="Google Shape;1780;p73"/>
            <p:cNvSpPr/>
            <p:nvPr/>
          </p:nvSpPr>
          <p:spPr>
            <a:xfrm>
              <a:off x="2407725" y="3780050"/>
              <a:ext cx="17900" cy="17900"/>
            </a:xfrm>
            <a:custGeom>
              <a:rect b="b" l="l" r="r" t="t"/>
              <a:pathLst>
                <a:path extrusionOk="0" h="716" w="716">
                  <a:moveTo>
                    <a:pt x="358" y="1"/>
                  </a:moveTo>
                  <a:lnTo>
                    <a:pt x="1" y="358"/>
                  </a:lnTo>
                  <a:lnTo>
                    <a:pt x="358" y="715"/>
                  </a:lnTo>
                  <a:lnTo>
                    <a:pt x="715" y="358"/>
                  </a:lnTo>
                  <a:lnTo>
                    <a:pt x="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2226150" y="3483075"/>
              <a:ext cx="375375" cy="373800"/>
            </a:xfrm>
            <a:custGeom>
              <a:rect b="b" l="l" r="r" t="t"/>
              <a:pathLst>
                <a:path extrusionOk="0" h="14952" w="15015">
                  <a:moveTo>
                    <a:pt x="11642" y="9618"/>
                  </a:moveTo>
                  <a:cubicBezTo>
                    <a:pt x="11708" y="9618"/>
                    <a:pt x="11770" y="9641"/>
                    <a:pt x="11812" y="9689"/>
                  </a:cubicBezTo>
                  <a:lnTo>
                    <a:pt x="14360" y="12237"/>
                  </a:lnTo>
                  <a:cubicBezTo>
                    <a:pt x="14455" y="12332"/>
                    <a:pt x="14455" y="12487"/>
                    <a:pt x="14360" y="12594"/>
                  </a:cubicBezTo>
                  <a:lnTo>
                    <a:pt x="14074" y="12880"/>
                  </a:lnTo>
                  <a:lnTo>
                    <a:pt x="11181" y="9975"/>
                  </a:lnTo>
                  <a:lnTo>
                    <a:pt x="11455" y="9689"/>
                  </a:lnTo>
                  <a:cubicBezTo>
                    <a:pt x="11508" y="9641"/>
                    <a:pt x="11577" y="9618"/>
                    <a:pt x="11642" y="9618"/>
                  </a:cubicBezTo>
                  <a:close/>
                  <a:moveTo>
                    <a:pt x="2531" y="0"/>
                  </a:moveTo>
                  <a:cubicBezTo>
                    <a:pt x="2334" y="0"/>
                    <a:pt x="2138" y="75"/>
                    <a:pt x="1989" y="224"/>
                  </a:cubicBezTo>
                  <a:lnTo>
                    <a:pt x="977" y="1236"/>
                  </a:lnTo>
                  <a:cubicBezTo>
                    <a:pt x="358" y="1867"/>
                    <a:pt x="1" y="2712"/>
                    <a:pt x="1" y="3605"/>
                  </a:cubicBezTo>
                  <a:cubicBezTo>
                    <a:pt x="1" y="4498"/>
                    <a:pt x="334" y="5331"/>
                    <a:pt x="977" y="5974"/>
                  </a:cubicBezTo>
                  <a:lnTo>
                    <a:pt x="6895" y="11880"/>
                  </a:lnTo>
                  <a:lnTo>
                    <a:pt x="7252" y="11523"/>
                  </a:lnTo>
                  <a:lnTo>
                    <a:pt x="1334" y="5617"/>
                  </a:lnTo>
                  <a:cubicBezTo>
                    <a:pt x="799" y="5081"/>
                    <a:pt x="513" y="4379"/>
                    <a:pt x="513" y="3617"/>
                  </a:cubicBezTo>
                  <a:cubicBezTo>
                    <a:pt x="513" y="2867"/>
                    <a:pt x="810" y="2152"/>
                    <a:pt x="1334" y="1629"/>
                  </a:cubicBezTo>
                  <a:lnTo>
                    <a:pt x="1692" y="1271"/>
                  </a:lnTo>
                  <a:lnTo>
                    <a:pt x="4597" y="4177"/>
                  </a:lnTo>
                  <a:lnTo>
                    <a:pt x="4239" y="4534"/>
                  </a:lnTo>
                  <a:cubicBezTo>
                    <a:pt x="3739" y="5034"/>
                    <a:pt x="3739" y="5843"/>
                    <a:pt x="4239" y="6343"/>
                  </a:cubicBezTo>
                  <a:lnTo>
                    <a:pt x="8597" y="10701"/>
                  </a:lnTo>
                  <a:cubicBezTo>
                    <a:pt x="8853" y="10957"/>
                    <a:pt x="9181" y="11085"/>
                    <a:pt x="9508" y="11085"/>
                  </a:cubicBezTo>
                  <a:cubicBezTo>
                    <a:pt x="9835" y="11085"/>
                    <a:pt x="10163" y="10957"/>
                    <a:pt x="10419" y="10701"/>
                  </a:cubicBezTo>
                  <a:lnTo>
                    <a:pt x="10776" y="10344"/>
                  </a:lnTo>
                  <a:lnTo>
                    <a:pt x="13669" y="13249"/>
                  </a:lnTo>
                  <a:lnTo>
                    <a:pt x="13348" y="13606"/>
                  </a:lnTo>
                  <a:cubicBezTo>
                    <a:pt x="12800" y="14160"/>
                    <a:pt x="12074" y="14437"/>
                    <a:pt x="11348" y="14437"/>
                  </a:cubicBezTo>
                  <a:cubicBezTo>
                    <a:pt x="10621" y="14437"/>
                    <a:pt x="9895" y="14160"/>
                    <a:pt x="9347" y="13606"/>
                  </a:cubicBezTo>
                  <a:lnTo>
                    <a:pt x="8347" y="12606"/>
                  </a:lnTo>
                  <a:lnTo>
                    <a:pt x="7990" y="12963"/>
                  </a:lnTo>
                  <a:lnTo>
                    <a:pt x="8990" y="13963"/>
                  </a:lnTo>
                  <a:cubicBezTo>
                    <a:pt x="9645" y="14618"/>
                    <a:pt x="10490" y="14952"/>
                    <a:pt x="11359" y="14952"/>
                  </a:cubicBezTo>
                  <a:cubicBezTo>
                    <a:pt x="12205" y="14952"/>
                    <a:pt x="13062" y="14618"/>
                    <a:pt x="13717" y="13963"/>
                  </a:cubicBezTo>
                  <a:lnTo>
                    <a:pt x="14729" y="12951"/>
                  </a:lnTo>
                  <a:cubicBezTo>
                    <a:pt x="15015" y="12654"/>
                    <a:pt x="15015" y="12178"/>
                    <a:pt x="14717" y="11868"/>
                  </a:cubicBezTo>
                  <a:lnTo>
                    <a:pt x="12169" y="9320"/>
                  </a:lnTo>
                  <a:cubicBezTo>
                    <a:pt x="12020" y="9171"/>
                    <a:pt x="11824" y="9097"/>
                    <a:pt x="11627" y="9097"/>
                  </a:cubicBezTo>
                  <a:cubicBezTo>
                    <a:pt x="11431" y="9097"/>
                    <a:pt x="11234" y="9171"/>
                    <a:pt x="11086" y="9320"/>
                  </a:cubicBezTo>
                  <a:lnTo>
                    <a:pt x="10074" y="10332"/>
                  </a:lnTo>
                  <a:cubicBezTo>
                    <a:pt x="9931" y="10487"/>
                    <a:pt x="9728" y="10558"/>
                    <a:pt x="9526" y="10558"/>
                  </a:cubicBezTo>
                  <a:cubicBezTo>
                    <a:pt x="9312" y="10558"/>
                    <a:pt x="9121" y="10487"/>
                    <a:pt x="8966" y="10332"/>
                  </a:cubicBezTo>
                  <a:lnTo>
                    <a:pt x="4609" y="5974"/>
                  </a:lnTo>
                  <a:cubicBezTo>
                    <a:pt x="4466" y="5820"/>
                    <a:pt x="4382" y="5629"/>
                    <a:pt x="4382" y="5427"/>
                  </a:cubicBezTo>
                  <a:cubicBezTo>
                    <a:pt x="4382" y="5212"/>
                    <a:pt x="4466" y="5022"/>
                    <a:pt x="4609" y="4867"/>
                  </a:cubicBezTo>
                  <a:lnTo>
                    <a:pt x="5621" y="3855"/>
                  </a:lnTo>
                  <a:cubicBezTo>
                    <a:pt x="5918" y="3557"/>
                    <a:pt x="5918" y="3069"/>
                    <a:pt x="5621" y="2772"/>
                  </a:cubicBezTo>
                  <a:lnTo>
                    <a:pt x="4537" y="1688"/>
                  </a:lnTo>
                  <a:lnTo>
                    <a:pt x="4180" y="2045"/>
                  </a:lnTo>
                  <a:lnTo>
                    <a:pt x="5263" y="3129"/>
                  </a:lnTo>
                  <a:cubicBezTo>
                    <a:pt x="5371" y="3236"/>
                    <a:pt x="5371" y="3403"/>
                    <a:pt x="5263" y="3486"/>
                  </a:cubicBezTo>
                  <a:lnTo>
                    <a:pt x="4978" y="3772"/>
                  </a:lnTo>
                  <a:lnTo>
                    <a:pt x="2084" y="867"/>
                  </a:lnTo>
                  <a:lnTo>
                    <a:pt x="2358" y="581"/>
                  </a:lnTo>
                  <a:cubicBezTo>
                    <a:pt x="2412" y="533"/>
                    <a:pt x="2480" y="509"/>
                    <a:pt x="2546" y="509"/>
                  </a:cubicBezTo>
                  <a:cubicBezTo>
                    <a:pt x="2611" y="509"/>
                    <a:pt x="2674" y="533"/>
                    <a:pt x="2715" y="581"/>
                  </a:cubicBezTo>
                  <a:lnTo>
                    <a:pt x="3811" y="1676"/>
                  </a:lnTo>
                  <a:lnTo>
                    <a:pt x="4168" y="1319"/>
                  </a:lnTo>
                  <a:lnTo>
                    <a:pt x="3073" y="224"/>
                  </a:lnTo>
                  <a:cubicBezTo>
                    <a:pt x="2924" y="75"/>
                    <a:pt x="2727" y="0"/>
                    <a:pt x="25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2283000" y="3555625"/>
              <a:ext cx="17900" cy="17875"/>
            </a:xfrm>
            <a:custGeom>
              <a:rect b="b" l="l" r="r" t="t"/>
              <a:pathLst>
                <a:path extrusionOk="0" h="715" w="716">
                  <a:moveTo>
                    <a:pt x="358" y="1"/>
                  </a:moveTo>
                  <a:lnTo>
                    <a:pt x="1" y="358"/>
                  </a:lnTo>
                  <a:lnTo>
                    <a:pt x="358" y="715"/>
                  </a:lnTo>
                  <a:lnTo>
                    <a:pt x="715" y="358"/>
                  </a:lnTo>
                  <a:lnTo>
                    <a:pt x="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2264850" y="3537475"/>
              <a:ext cx="17900" cy="17875"/>
            </a:xfrm>
            <a:custGeom>
              <a:rect b="b" l="l" r="r" t="t"/>
              <a:pathLst>
                <a:path extrusionOk="0" h="715" w="716">
                  <a:moveTo>
                    <a:pt x="358" y="0"/>
                  </a:moveTo>
                  <a:lnTo>
                    <a:pt x="1" y="357"/>
                  </a:lnTo>
                  <a:lnTo>
                    <a:pt x="358" y="715"/>
                  </a:lnTo>
                  <a:lnTo>
                    <a:pt x="715" y="357"/>
                  </a:lnTo>
                  <a:lnTo>
                    <a:pt x="3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2402375" y="3418275"/>
              <a:ext cx="195875" cy="193050"/>
            </a:xfrm>
            <a:custGeom>
              <a:rect b="b" l="l" r="r" t="t"/>
              <a:pathLst>
                <a:path extrusionOk="0" h="7722" w="7835">
                  <a:moveTo>
                    <a:pt x="3834" y="530"/>
                  </a:moveTo>
                  <a:cubicBezTo>
                    <a:pt x="5668" y="530"/>
                    <a:pt x="7156" y="2030"/>
                    <a:pt x="7156" y="3863"/>
                  </a:cubicBezTo>
                  <a:cubicBezTo>
                    <a:pt x="7156" y="5709"/>
                    <a:pt x="5656" y="7197"/>
                    <a:pt x="3834" y="7197"/>
                  </a:cubicBezTo>
                  <a:cubicBezTo>
                    <a:pt x="3239" y="7197"/>
                    <a:pt x="2644" y="7030"/>
                    <a:pt x="2132" y="6733"/>
                  </a:cubicBezTo>
                  <a:lnTo>
                    <a:pt x="2072" y="6709"/>
                  </a:lnTo>
                  <a:lnTo>
                    <a:pt x="989" y="6709"/>
                  </a:lnTo>
                  <a:lnTo>
                    <a:pt x="989" y="5614"/>
                  </a:lnTo>
                  <a:lnTo>
                    <a:pt x="953" y="5554"/>
                  </a:lnTo>
                  <a:cubicBezTo>
                    <a:pt x="655" y="5054"/>
                    <a:pt x="500" y="4459"/>
                    <a:pt x="500" y="3863"/>
                  </a:cubicBezTo>
                  <a:cubicBezTo>
                    <a:pt x="500" y="2018"/>
                    <a:pt x="2001" y="530"/>
                    <a:pt x="3834" y="530"/>
                  </a:cubicBezTo>
                  <a:close/>
                  <a:moveTo>
                    <a:pt x="3850" y="0"/>
                  </a:moveTo>
                  <a:cubicBezTo>
                    <a:pt x="1730" y="0"/>
                    <a:pt x="0" y="1731"/>
                    <a:pt x="0" y="3863"/>
                  </a:cubicBezTo>
                  <a:cubicBezTo>
                    <a:pt x="0" y="4530"/>
                    <a:pt x="179" y="5185"/>
                    <a:pt x="512" y="5768"/>
                  </a:cubicBezTo>
                  <a:lnTo>
                    <a:pt x="512" y="7209"/>
                  </a:lnTo>
                  <a:lnTo>
                    <a:pt x="1953" y="7209"/>
                  </a:lnTo>
                  <a:cubicBezTo>
                    <a:pt x="2536" y="7542"/>
                    <a:pt x="3191" y="7721"/>
                    <a:pt x="3858" y="7721"/>
                  </a:cubicBezTo>
                  <a:cubicBezTo>
                    <a:pt x="6049" y="7721"/>
                    <a:pt x="7835" y="5876"/>
                    <a:pt x="7716" y="3649"/>
                  </a:cubicBezTo>
                  <a:cubicBezTo>
                    <a:pt x="7608" y="1708"/>
                    <a:pt x="6025" y="113"/>
                    <a:pt x="4060" y="6"/>
                  </a:cubicBezTo>
                  <a:cubicBezTo>
                    <a:pt x="3990" y="2"/>
                    <a:pt x="3920" y="0"/>
                    <a:pt x="38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2446425" y="3463350"/>
              <a:ext cx="103025" cy="102125"/>
            </a:xfrm>
            <a:custGeom>
              <a:rect b="b" l="l" r="r" t="t"/>
              <a:pathLst>
                <a:path extrusionOk="0" h="4085" w="4121">
                  <a:moveTo>
                    <a:pt x="2620" y="453"/>
                  </a:moveTo>
                  <a:lnTo>
                    <a:pt x="2620" y="1513"/>
                  </a:lnTo>
                  <a:lnTo>
                    <a:pt x="3632" y="1513"/>
                  </a:lnTo>
                  <a:lnTo>
                    <a:pt x="3632" y="2560"/>
                  </a:lnTo>
                  <a:lnTo>
                    <a:pt x="2620" y="2560"/>
                  </a:lnTo>
                  <a:lnTo>
                    <a:pt x="2620" y="3572"/>
                  </a:lnTo>
                  <a:lnTo>
                    <a:pt x="1560" y="3572"/>
                  </a:lnTo>
                  <a:lnTo>
                    <a:pt x="1560" y="2560"/>
                  </a:lnTo>
                  <a:lnTo>
                    <a:pt x="548" y="2560"/>
                  </a:lnTo>
                  <a:lnTo>
                    <a:pt x="548" y="1513"/>
                  </a:lnTo>
                  <a:lnTo>
                    <a:pt x="1560" y="1513"/>
                  </a:lnTo>
                  <a:lnTo>
                    <a:pt x="1560" y="453"/>
                  </a:lnTo>
                  <a:close/>
                  <a:moveTo>
                    <a:pt x="1060" y="1"/>
                  </a:moveTo>
                  <a:lnTo>
                    <a:pt x="1060" y="1013"/>
                  </a:lnTo>
                  <a:lnTo>
                    <a:pt x="0" y="1013"/>
                  </a:lnTo>
                  <a:lnTo>
                    <a:pt x="0" y="3072"/>
                  </a:lnTo>
                  <a:lnTo>
                    <a:pt x="1060" y="3072"/>
                  </a:lnTo>
                  <a:lnTo>
                    <a:pt x="1060" y="4084"/>
                  </a:lnTo>
                  <a:lnTo>
                    <a:pt x="3108" y="4084"/>
                  </a:lnTo>
                  <a:lnTo>
                    <a:pt x="3108" y="3072"/>
                  </a:lnTo>
                  <a:lnTo>
                    <a:pt x="4120" y="3072"/>
                  </a:lnTo>
                  <a:lnTo>
                    <a:pt x="4120" y="1013"/>
                  </a:lnTo>
                  <a:lnTo>
                    <a:pt x="3108" y="1013"/>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73"/>
          <p:cNvGrpSpPr/>
          <p:nvPr/>
        </p:nvGrpSpPr>
        <p:grpSpPr>
          <a:xfrm>
            <a:off x="6865695" y="1795863"/>
            <a:ext cx="361675" cy="438475"/>
            <a:chOff x="1524000" y="2767425"/>
            <a:chExt cx="361675" cy="438475"/>
          </a:xfrm>
        </p:grpSpPr>
        <p:sp>
          <p:nvSpPr>
            <p:cNvPr id="1787" name="Google Shape;1787;p73"/>
            <p:cNvSpPr/>
            <p:nvPr/>
          </p:nvSpPr>
          <p:spPr>
            <a:xfrm>
              <a:off x="1867475" y="3144575"/>
              <a:ext cx="13725" cy="13700"/>
            </a:xfrm>
            <a:custGeom>
              <a:rect b="b" l="l" r="r" t="t"/>
              <a:pathLst>
                <a:path extrusionOk="0" h="548" w="549">
                  <a:moveTo>
                    <a:pt x="501" y="0"/>
                  </a:moveTo>
                  <a:lnTo>
                    <a:pt x="1" y="48"/>
                  </a:lnTo>
                  <a:lnTo>
                    <a:pt x="48" y="548"/>
                  </a:lnTo>
                  <a:lnTo>
                    <a:pt x="549"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3"/>
            <p:cNvSpPr/>
            <p:nvPr/>
          </p:nvSpPr>
          <p:spPr>
            <a:xfrm>
              <a:off x="1524000" y="2767425"/>
              <a:ext cx="361675" cy="438475"/>
            </a:xfrm>
            <a:custGeom>
              <a:rect b="b" l="l" r="r" t="t"/>
              <a:pathLst>
                <a:path extrusionOk="0" h="17539" w="14467">
                  <a:moveTo>
                    <a:pt x="3261" y="5198"/>
                  </a:moveTo>
                  <a:cubicBezTo>
                    <a:pt x="3399" y="5198"/>
                    <a:pt x="3500" y="5307"/>
                    <a:pt x="3500" y="5454"/>
                  </a:cubicBezTo>
                  <a:lnTo>
                    <a:pt x="3500" y="6740"/>
                  </a:lnTo>
                  <a:lnTo>
                    <a:pt x="3274" y="6740"/>
                  </a:lnTo>
                  <a:cubicBezTo>
                    <a:pt x="3131" y="6740"/>
                    <a:pt x="3012" y="6621"/>
                    <a:pt x="3012" y="6478"/>
                  </a:cubicBezTo>
                  <a:lnTo>
                    <a:pt x="3012" y="5454"/>
                  </a:lnTo>
                  <a:cubicBezTo>
                    <a:pt x="3012" y="5335"/>
                    <a:pt x="3084" y="5216"/>
                    <a:pt x="3203" y="5204"/>
                  </a:cubicBezTo>
                  <a:cubicBezTo>
                    <a:pt x="3223" y="5200"/>
                    <a:pt x="3242" y="5198"/>
                    <a:pt x="3261" y="5198"/>
                  </a:cubicBezTo>
                  <a:close/>
                  <a:moveTo>
                    <a:pt x="11181" y="5201"/>
                  </a:moveTo>
                  <a:cubicBezTo>
                    <a:pt x="11196" y="5201"/>
                    <a:pt x="11212" y="5202"/>
                    <a:pt x="11228" y="5204"/>
                  </a:cubicBezTo>
                  <a:cubicBezTo>
                    <a:pt x="11347" y="5240"/>
                    <a:pt x="11418" y="5335"/>
                    <a:pt x="11418" y="5454"/>
                  </a:cubicBezTo>
                  <a:lnTo>
                    <a:pt x="11418" y="6478"/>
                  </a:lnTo>
                  <a:cubicBezTo>
                    <a:pt x="11418" y="6621"/>
                    <a:pt x="11299" y="6740"/>
                    <a:pt x="11168" y="6740"/>
                  </a:cubicBezTo>
                  <a:lnTo>
                    <a:pt x="10906" y="6740"/>
                  </a:lnTo>
                  <a:lnTo>
                    <a:pt x="10906" y="5454"/>
                  </a:lnTo>
                  <a:cubicBezTo>
                    <a:pt x="10906" y="5382"/>
                    <a:pt x="10942" y="5323"/>
                    <a:pt x="10989" y="5275"/>
                  </a:cubicBezTo>
                  <a:cubicBezTo>
                    <a:pt x="11039" y="5226"/>
                    <a:pt x="11105" y="5201"/>
                    <a:pt x="11181" y="5201"/>
                  </a:cubicBezTo>
                  <a:close/>
                  <a:moveTo>
                    <a:pt x="5346" y="4228"/>
                  </a:moveTo>
                  <a:cubicBezTo>
                    <a:pt x="6644" y="5001"/>
                    <a:pt x="8501" y="5180"/>
                    <a:pt x="10406" y="5204"/>
                  </a:cubicBezTo>
                  <a:cubicBezTo>
                    <a:pt x="10370" y="5299"/>
                    <a:pt x="10358" y="5382"/>
                    <a:pt x="10358" y="5478"/>
                  </a:cubicBezTo>
                  <a:lnTo>
                    <a:pt x="10358" y="7002"/>
                  </a:lnTo>
                  <a:cubicBezTo>
                    <a:pt x="10358" y="7621"/>
                    <a:pt x="10001" y="8347"/>
                    <a:pt x="9418" y="8931"/>
                  </a:cubicBezTo>
                  <a:cubicBezTo>
                    <a:pt x="8787" y="9562"/>
                    <a:pt x="7977" y="9919"/>
                    <a:pt x="7168" y="9919"/>
                  </a:cubicBezTo>
                  <a:cubicBezTo>
                    <a:pt x="6370" y="9919"/>
                    <a:pt x="5584" y="9562"/>
                    <a:pt x="4929" y="8931"/>
                  </a:cubicBezTo>
                  <a:cubicBezTo>
                    <a:pt x="4358" y="8335"/>
                    <a:pt x="4001" y="7597"/>
                    <a:pt x="4001" y="6990"/>
                  </a:cubicBezTo>
                  <a:lnTo>
                    <a:pt x="4001" y="5454"/>
                  </a:lnTo>
                  <a:cubicBezTo>
                    <a:pt x="4001" y="5335"/>
                    <a:pt x="3977" y="5216"/>
                    <a:pt x="3929" y="5121"/>
                  </a:cubicBezTo>
                  <a:cubicBezTo>
                    <a:pt x="4143" y="5073"/>
                    <a:pt x="4346" y="5001"/>
                    <a:pt x="4524" y="4906"/>
                  </a:cubicBezTo>
                  <a:cubicBezTo>
                    <a:pt x="4882" y="4728"/>
                    <a:pt x="5155" y="4490"/>
                    <a:pt x="5346" y="4228"/>
                  </a:cubicBezTo>
                  <a:close/>
                  <a:moveTo>
                    <a:pt x="8275" y="10252"/>
                  </a:moveTo>
                  <a:lnTo>
                    <a:pt x="8346" y="11026"/>
                  </a:lnTo>
                  <a:lnTo>
                    <a:pt x="8287" y="11931"/>
                  </a:lnTo>
                  <a:lnTo>
                    <a:pt x="7203" y="12621"/>
                  </a:lnTo>
                  <a:lnTo>
                    <a:pt x="6120" y="11931"/>
                  </a:lnTo>
                  <a:lnTo>
                    <a:pt x="6060" y="11026"/>
                  </a:lnTo>
                  <a:lnTo>
                    <a:pt x="6132" y="10252"/>
                  </a:lnTo>
                  <a:cubicBezTo>
                    <a:pt x="6477" y="10371"/>
                    <a:pt x="6834" y="10431"/>
                    <a:pt x="7203" y="10431"/>
                  </a:cubicBezTo>
                  <a:cubicBezTo>
                    <a:pt x="7572" y="10431"/>
                    <a:pt x="7930" y="10371"/>
                    <a:pt x="8275" y="10252"/>
                  </a:cubicBezTo>
                  <a:close/>
                  <a:moveTo>
                    <a:pt x="3881" y="11645"/>
                  </a:moveTo>
                  <a:lnTo>
                    <a:pt x="4417" y="14205"/>
                  </a:lnTo>
                  <a:lnTo>
                    <a:pt x="3643" y="15134"/>
                  </a:lnTo>
                  <a:lnTo>
                    <a:pt x="4643" y="17062"/>
                  </a:lnTo>
                  <a:lnTo>
                    <a:pt x="3262" y="17062"/>
                  </a:lnTo>
                  <a:lnTo>
                    <a:pt x="3262" y="15741"/>
                  </a:lnTo>
                  <a:lnTo>
                    <a:pt x="2750" y="15741"/>
                  </a:lnTo>
                  <a:lnTo>
                    <a:pt x="2750" y="17062"/>
                  </a:lnTo>
                  <a:lnTo>
                    <a:pt x="524" y="17062"/>
                  </a:lnTo>
                  <a:lnTo>
                    <a:pt x="762" y="14431"/>
                  </a:lnTo>
                  <a:cubicBezTo>
                    <a:pt x="893" y="12860"/>
                    <a:pt x="1131" y="12360"/>
                    <a:pt x="2500" y="11979"/>
                  </a:cubicBezTo>
                  <a:lnTo>
                    <a:pt x="3881" y="11645"/>
                  </a:lnTo>
                  <a:close/>
                  <a:moveTo>
                    <a:pt x="5560" y="11348"/>
                  </a:moveTo>
                  <a:lnTo>
                    <a:pt x="5894" y="17062"/>
                  </a:lnTo>
                  <a:lnTo>
                    <a:pt x="5298" y="17062"/>
                  </a:lnTo>
                  <a:lnTo>
                    <a:pt x="4322" y="15241"/>
                  </a:lnTo>
                  <a:lnTo>
                    <a:pt x="5048" y="14407"/>
                  </a:lnTo>
                  <a:lnTo>
                    <a:pt x="4429" y="11621"/>
                  </a:lnTo>
                  <a:lnTo>
                    <a:pt x="5560" y="11348"/>
                  </a:lnTo>
                  <a:close/>
                  <a:moveTo>
                    <a:pt x="8263" y="12598"/>
                  </a:moveTo>
                  <a:lnTo>
                    <a:pt x="7989" y="17062"/>
                  </a:lnTo>
                  <a:lnTo>
                    <a:pt x="6417" y="17062"/>
                  </a:lnTo>
                  <a:lnTo>
                    <a:pt x="6144" y="12598"/>
                  </a:lnTo>
                  <a:lnTo>
                    <a:pt x="6144" y="12598"/>
                  </a:lnTo>
                  <a:lnTo>
                    <a:pt x="7203" y="13252"/>
                  </a:lnTo>
                  <a:lnTo>
                    <a:pt x="8263" y="12598"/>
                  </a:lnTo>
                  <a:close/>
                  <a:moveTo>
                    <a:pt x="8858" y="11371"/>
                  </a:moveTo>
                  <a:lnTo>
                    <a:pt x="9989" y="11633"/>
                  </a:lnTo>
                  <a:lnTo>
                    <a:pt x="9358" y="14407"/>
                  </a:lnTo>
                  <a:lnTo>
                    <a:pt x="10097" y="15241"/>
                  </a:lnTo>
                  <a:lnTo>
                    <a:pt x="9108" y="17062"/>
                  </a:lnTo>
                  <a:lnTo>
                    <a:pt x="8513" y="17062"/>
                  </a:lnTo>
                  <a:lnTo>
                    <a:pt x="8858" y="11371"/>
                  </a:lnTo>
                  <a:close/>
                  <a:moveTo>
                    <a:pt x="5822" y="1"/>
                  </a:moveTo>
                  <a:cubicBezTo>
                    <a:pt x="5191" y="1"/>
                    <a:pt x="4679" y="441"/>
                    <a:pt x="4560" y="1037"/>
                  </a:cubicBezTo>
                  <a:cubicBezTo>
                    <a:pt x="3679" y="1156"/>
                    <a:pt x="2988" y="1906"/>
                    <a:pt x="2988" y="2823"/>
                  </a:cubicBezTo>
                  <a:lnTo>
                    <a:pt x="2988" y="3335"/>
                  </a:lnTo>
                  <a:lnTo>
                    <a:pt x="3500" y="3335"/>
                  </a:lnTo>
                  <a:lnTo>
                    <a:pt x="3500" y="2811"/>
                  </a:lnTo>
                  <a:cubicBezTo>
                    <a:pt x="3500" y="2180"/>
                    <a:pt x="3941" y="1668"/>
                    <a:pt x="4560" y="1549"/>
                  </a:cubicBezTo>
                  <a:lnTo>
                    <a:pt x="4560" y="2275"/>
                  </a:lnTo>
                  <a:lnTo>
                    <a:pt x="5060" y="2275"/>
                  </a:lnTo>
                  <a:lnTo>
                    <a:pt x="5060" y="1263"/>
                  </a:lnTo>
                  <a:cubicBezTo>
                    <a:pt x="5060" y="834"/>
                    <a:pt x="5405" y="489"/>
                    <a:pt x="5834" y="489"/>
                  </a:cubicBezTo>
                  <a:lnTo>
                    <a:pt x="8084" y="489"/>
                  </a:lnTo>
                  <a:cubicBezTo>
                    <a:pt x="9644" y="489"/>
                    <a:pt x="10906" y="1751"/>
                    <a:pt x="10906" y="3311"/>
                  </a:cubicBezTo>
                  <a:lnTo>
                    <a:pt x="10906" y="4644"/>
                  </a:lnTo>
                  <a:cubicBezTo>
                    <a:pt x="8811" y="4620"/>
                    <a:pt x="6715" y="4478"/>
                    <a:pt x="5429" y="3585"/>
                  </a:cubicBezTo>
                  <a:lnTo>
                    <a:pt x="5179" y="3406"/>
                  </a:lnTo>
                  <a:lnTo>
                    <a:pt x="5048" y="3680"/>
                  </a:lnTo>
                  <a:cubicBezTo>
                    <a:pt x="4798" y="4251"/>
                    <a:pt x="4108" y="4549"/>
                    <a:pt x="3512" y="4620"/>
                  </a:cubicBezTo>
                  <a:lnTo>
                    <a:pt x="3512" y="3823"/>
                  </a:lnTo>
                  <a:lnTo>
                    <a:pt x="3012" y="3823"/>
                  </a:lnTo>
                  <a:lnTo>
                    <a:pt x="3012" y="4668"/>
                  </a:lnTo>
                  <a:cubicBezTo>
                    <a:pt x="2715" y="4775"/>
                    <a:pt x="2500" y="5049"/>
                    <a:pt x="2500" y="5394"/>
                  </a:cubicBezTo>
                  <a:lnTo>
                    <a:pt x="2500" y="6418"/>
                  </a:lnTo>
                  <a:cubicBezTo>
                    <a:pt x="2500" y="6859"/>
                    <a:pt x="2846" y="7192"/>
                    <a:pt x="3274" y="7192"/>
                  </a:cubicBezTo>
                  <a:lnTo>
                    <a:pt x="3524" y="7192"/>
                  </a:lnTo>
                  <a:cubicBezTo>
                    <a:pt x="3643" y="8252"/>
                    <a:pt x="4477" y="9395"/>
                    <a:pt x="5596" y="9990"/>
                  </a:cubicBezTo>
                  <a:lnTo>
                    <a:pt x="5525" y="10764"/>
                  </a:lnTo>
                  <a:lnTo>
                    <a:pt x="2417" y="11514"/>
                  </a:lnTo>
                  <a:lnTo>
                    <a:pt x="2393" y="11514"/>
                  </a:lnTo>
                  <a:cubicBezTo>
                    <a:pt x="1560" y="11752"/>
                    <a:pt x="1072" y="12038"/>
                    <a:pt x="774" y="12491"/>
                  </a:cubicBezTo>
                  <a:cubicBezTo>
                    <a:pt x="464" y="12955"/>
                    <a:pt x="357" y="13550"/>
                    <a:pt x="286" y="14384"/>
                  </a:cubicBezTo>
                  <a:lnTo>
                    <a:pt x="0" y="17539"/>
                  </a:lnTo>
                  <a:lnTo>
                    <a:pt x="14466" y="17539"/>
                  </a:lnTo>
                  <a:lnTo>
                    <a:pt x="14347" y="16039"/>
                  </a:lnTo>
                  <a:lnTo>
                    <a:pt x="13799" y="16086"/>
                  </a:lnTo>
                  <a:lnTo>
                    <a:pt x="13883" y="17015"/>
                  </a:lnTo>
                  <a:lnTo>
                    <a:pt x="11597" y="17015"/>
                  </a:lnTo>
                  <a:lnTo>
                    <a:pt x="11597" y="15741"/>
                  </a:lnTo>
                  <a:lnTo>
                    <a:pt x="11085" y="15741"/>
                  </a:lnTo>
                  <a:lnTo>
                    <a:pt x="11085" y="17027"/>
                  </a:lnTo>
                  <a:lnTo>
                    <a:pt x="9716" y="17027"/>
                  </a:lnTo>
                  <a:lnTo>
                    <a:pt x="10716" y="15122"/>
                  </a:lnTo>
                  <a:lnTo>
                    <a:pt x="9942" y="14205"/>
                  </a:lnTo>
                  <a:lnTo>
                    <a:pt x="10478" y="11693"/>
                  </a:lnTo>
                  <a:lnTo>
                    <a:pt x="11859" y="12026"/>
                  </a:lnTo>
                  <a:cubicBezTo>
                    <a:pt x="13228" y="12407"/>
                    <a:pt x="13466" y="12883"/>
                    <a:pt x="13609" y="14431"/>
                  </a:cubicBezTo>
                  <a:lnTo>
                    <a:pt x="13621" y="14610"/>
                  </a:lnTo>
                  <a:lnTo>
                    <a:pt x="14121" y="14562"/>
                  </a:lnTo>
                  <a:lnTo>
                    <a:pt x="14109" y="14384"/>
                  </a:lnTo>
                  <a:cubicBezTo>
                    <a:pt x="14037" y="13574"/>
                    <a:pt x="13930" y="12955"/>
                    <a:pt x="13621" y="12502"/>
                  </a:cubicBezTo>
                  <a:cubicBezTo>
                    <a:pt x="13311" y="12050"/>
                    <a:pt x="12835" y="11752"/>
                    <a:pt x="12002" y="11514"/>
                  </a:cubicBezTo>
                  <a:lnTo>
                    <a:pt x="8882" y="10776"/>
                  </a:lnTo>
                  <a:lnTo>
                    <a:pt x="8811" y="10002"/>
                  </a:lnTo>
                  <a:cubicBezTo>
                    <a:pt x="9942" y="9419"/>
                    <a:pt x="10763" y="8252"/>
                    <a:pt x="10882" y="7216"/>
                  </a:cubicBezTo>
                  <a:lnTo>
                    <a:pt x="11132" y="7216"/>
                  </a:lnTo>
                  <a:cubicBezTo>
                    <a:pt x="11561" y="7216"/>
                    <a:pt x="11906" y="6871"/>
                    <a:pt x="11906" y="6442"/>
                  </a:cubicBezTo>
                  <a:lnTo>
                    <a:pt x="11906" y="5418"/>
                  </a:lnTo>
                  <a:cubicBezTo>
                    <a:pt x="11906" y="5085"/>
                    <a:pt x="11704" y="4787"/>
                    <a:pt x="11406" y="4680"/>
                  </a:cubicBezTo>
                  <a:lnTo>
                    <a:pt x="11406" y="3335"/>
                  </a:lnTo>
                  <a:cubicBezTo>
                    <a:pt x="11406" y="1489"/>
                    <a:pt x="9894" y="1"/>
                    <a:pt x="8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3"/>
            <p:cNvSpPr/>
            <p:nvPr/>
          </p:nvSpPr>
          <p:spPr>
            <a:xfrm>
              <a:off x="1755275" y="2812675"/>
              <a:ext cx="12825" cy="12825"/>
            </a:xfrm>
            <a:custGeom>
              <a:rect b="b" l="l" r="r" t="t"/>
              <a:pathLst>
                <a:path extrusionOk="0" h="513" w="513">
                  <a:moveTo>
                    <a:pt x="0" y="1"/>
                  </a:moveTo>
                  <a:lnTo>
                    <a:pt x="0" y="513"/>
                  </a:lnTo>
                  <a:lnTo>
                    <a:pt x="512" y="513"/>
                  </a:lnTo>
                  <a:lnTo>
                    <a:pt x="5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3"/>
            <p:cNvSpPr/>
            <p:nvPr/>
          </p:nvSpPr>
          <p:spPr>
            <a:xfrm>
              <a:off x="1729375" y="2800175"/>
              <a:ext cx="12525" cy="12525"/>
            </a:xfrm>
            <a:custGeom>
              <a:rect b="b" l="l" r="r" t="t"/>
              <a:pathLst>
                <a:path extrusionOk="0" h="501" w="501">
                  <a:moveTo>
                    <a:pt x="0" y="1"/>
                  </a:moveTo>
                  <a:lnTo>
                    <a:pt x="0" y="501"/>
                  </a:lnTo>
                  <a:lnTo>
                    <a:pt x="500" y="501"/>
                  </a:ln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1" name="Google Shape;1791;p73"/>
          <p:cNvPicPr preferRelativeResize="0"/>
          <p:nvPr/>
        </p:nvPicPr>
        <p:blipFill>
          <a:blip r:embed="rId3">
            <a:alphaModFix/>
          </a:blip>
          <a:stretch>
            <a:fillRect/>
          </a:stretch>
        </p:blipFill>
        <p:spPr>
          <a:xfrm rot="899999">
            <a:off x="2938709" y="4159022"/>
            <a:ext cx="321896" cy="300100"/>
          </a:xfrm>
          <a:prstGeom prst="rect">
            <a:avLst/>
          </a:prstGeom>
          <a:noFill/>
          <a:ln>
            <a:noFill/>
          </a:ln>
        </p:spPr>
      </p:pic>
      <p:grpSp>
        <p:nvGrpSpPr>
          <p:cNvPr id="1792" name="Google Shape;1792;p73"/>
          <p:cNvGrpSpPr/>
          <p:nvPr/>
        </p:nvGrpSpPr>
        <p:grpSpPr>
          <a:xfrm>
            <a:off x="8672225" y="1899238"/>
            <a:ext cx="451641" cy="1340475"/>
            <a:chOff x="9385150" y="1954263"/>
            <a:chExt cx="451641" cy="1340475"/>
          </a:xfrm>
        </p:grpSpPr>
        <p:grpSp>
          <p:nvGrpSpPr>
            <p:cNvPr id="1793" name="Google Shape;1793;p73"/>
            <p:cNvGrpSpPr/>
            <p:nvPr/>
          </p:nvGrpSpPr>
          <p:grpSpPr>
            <a:xfrm>
              <a:off x="9589683" y="1954263"/>
              <a:ext cx="42575" cy="1340475"/>
              <a:chOff x="9703875" y="1954263"/>
              <a:chExt cx="42575" cy="1340475"/>
            </a:xfrm>
          </p:grpSpPr>
          <p:sp>
            <p:nvSpPr>
              <p:cNvPr id="1794" name="Google Shape;1794;p73"/>
              <p:cNvSpPr/>
              <p:nvPr/>
            </p:nvSpPr>
            <p:spPr>
              <a:xfrm rot="10800000">
                <a:off x="9703875" y="3252913"/>
                <a:ext cx="42575" cy="41825"/>
              </a:xfrm>
              <a:custGeom>
                <a:rect b="b" l="l" r="r" t="t"/>
                <a:pathLst>
                  <a:path extrusionOk="0" h="1673" w="1703">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3"/>
              <p:cNvSpPr/>
              <p:nvPr/>
            </p:nvSpPr>
            <p:spPr>
              <a:xfrm rot="10800000">
                <a:off x="9703875" y="3036338"/>
                <a:ext cx="42575" cy="41825"/>
              </a:xfrm>
              <a:custGeom>
                <a:rect b="b" l="l" r="r" t="t"/>
                <a:pathLst>
                  <a:path extrusionOk="0" h="1673" w="1703">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3"/>
              <p:cNvSpPr/>
              <p:nvPr/>
            </p:nvSpPr>
            <p:spPr>
              <a:xfrm rot="10800000">
                <a:off x="9703875" y="2819788"/>
                <a:ext cx="42575" cy="41800"/>
              </a:xfrm>
              <a:custGeom>
                <a:rect b="b" l="l" r="r" t="t"/>
                <a:pathLst>
                  <a:path extrusionOk="0" h="1672" w="1703">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3"/>
              <p:cNvSpPr/>
              <p:nvPr/>
            </p:nvSpPr>
            <p:spPr>
              <a:xfrm rot="10800000">
                <a:off x="9703875" y="2603963"/>
                <a:ext cx="42575" cy="41825"/>
              </a:xfrm>
              <a:custGeom>
                <a:rect b="b" l="l" r="r" t="t"/>
                <a:pathLst>
                  <a:path extrusionOk="0" h="1673" w="1703">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3"/>
              <p:cNvSpPr/>
              <p:nvPr/>
            </p:nvSpPr>
            <p:spPr>
              <a:xfrm rot="10800000">
                <a:off x="9703875" y="2387388"/>
                <a:ext cx="42575" cy="41825"/>
              </a:xfrm>
              <a:custGeom>
                <a:rect b="b" l="l" r="r" t="t"/>
                <a:pathLst>
                  <a:path extrusionOk="0" h="1673"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3"/>
              <p:cNvSpPr/>
              <p:nvPr/>
            </p:nvSpPr>
            <p:spPr>
              <a:xfrm rot="10800000">
                <a:off x="9703875" y="2170838"/>
                <a:ext cx="42575" cy="41800"/>
              </a:xfrm>
              <a:custGeom>
                <a:rect b="b" l="l" r="r" t="t"/>
                <a:pathLst>
                  <a:path extrusionOk="0" h="1672" w="1703">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3"/>
              <p:cNvSpPr/>
              <p:nvPr/>
            </p:nvSpPr>
            <p:spPr>
              <a:xfrm rot="10800000">
                <a:off x="9703875" y="1954263"/>
                <a:ext cx="42575" cy="41850"/>
              </a:xfrm>
              <a:custGeom>
                <a:rect b="b" l="l" r="r" t="t"/>
                <a:pathLst>
                  <a:path extrusionOk="0" h="1674" w="1703">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3"/>
            <p:cNvGrpSpPr/>
            <p:nvPr/>
          </p:nvGrpSpPr>
          <p:grpSpPr>
            <a:xfrm>
              <a:off x="9487417" y="1954263"/>
              <a:ext cx="42575" cy="1340475"/>
              <a:chOff x="9544525" y="1954263"/>
              <a:chExt cx="42575" cy="1340475"/>
            </a:xfrm>
          </p:grpSpPr>
          <p:sp>
            <p:nvSpPr>
              <p:cNvPr id="1802" name="Google Shape;1802;p7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73"/>
            <p:cNvGrpSpPr/>
            <p:nvPr/>
          </p:nvGrpSpPr>
          <p:grpSpPr>
            <a:xfrm>
              <a:off x="9385150" y="1954263"/>
              <a:ext cx="42575" cy="1340475"/>
              <a:chOff x="9385150" y="1954263"/>
              <a:chExt cx="42575" cy="1340475"/>
            </a:xfrm>
          </p:grpSpPr>
          <p:sp>
            <p:nvSpPr>
              <p:cNvPr id="1810" name="Google Shape;1810;p7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73"/>
            <p:cNvGrpSpPr/>
            <p:nvPr/>
          </p:nvGrpSpPr>
          <p:grpSpPr>
            <a:xfrm>
              <a:off x="9794216" y="1954263"/>
              <a:ext cx="42575" cy="1340475"/>
              <a:chOff x="9544525" y="1954263"/>
              <a:chExt cx="42575" cy="1340475"/>
            </a:xfrm>
          </p:grpSpPr>
          <p:sp>
            <p:nvSpPr>
              <p:cNvPr id="1818" name="Google Shape;1818;p73"/>
              <p:cNvSpPr/>
              <p:nvPr/>
            </p:nvSpPr>
            <p:spPr>
              <a:xfrm rot="10800000">
                <a:off x="9544525" y="3252913"/>
                <a:ext cx="42575" cy="41825"/>
              </a:xfrm>
              <a:custGeom>
                <a:rect b="b" l="l" r="r" t="t"/>
                <a:pathLst>
                  <a:path extrusionOk="0" h="1673" w="1703">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3"/>
              <p:cNvSpPr/>
              <p:nvPr/>
            </p:nvSpPr>
            <p:spPr>
              <a:xfrm rot="10800000">
                <a:off x="9544525" y="3036338"/>
                <a:ext cx="42575" cy="41825"/>
              </a:xfrm>
              <a:custGeom>
                <a:rect b="b" l="l" r="r" t="t"/>
                <a:pathLst>
                  <a:path extrusionOk="0" h="1673" w="1703">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3"/>
              <p:cNvSpPr/>
              <p:nvPr/>
            </p:nvSpPr>
            <p:spPr>
              <a:xfrm rot="10800000">
                <a:off x="9544525" y="2819788"/>
                <a:ext cx="42575" cy="41800"/>
              </a:xfrm>
              <a:custGeom>
                <a:rect b="b" l="l" r="r" t="t"/>
                <a:pathLst>
                  <a:path extrusionOk="0" h="1672" w="1703">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3"/>
              <p:cNvSpPr/>
              <p:nvPr/>
            </p:nvSpPr>
            <p:spPr>
              <a:xfrm rot="10800000">
                <a:off x="9544525" y="2603963"/>
                <a:ext cx="41800" cy="41825"/>
              </a:xfrm>
              <a:custGeom>
                <a:rect b="b" l="l" r="r" t="t"/>
                <a:pathLst>
                  <a:path extrusionOk="0" h="1673" w="1672">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3"/>
              <p:cNvSpPr/>
              <p:nvPr/>
            </p:nvSpPr>
            <p:spPr>
              <a:xfrm rot="10800000">
                <a:off x="9544525" y="2387388"/>
                <a:ext cx="42575" cy="41825"/>
              </a:xfrm>
              <a:custGeom>
                <a:rect b="b" l="l" r="r" t="t"/>
                <a:pathLst>
                  <a:path extrusionOk="0" h="1673"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3"/>
              <p:cNvSpPr/>
              <p:nvPr/>
            </p:nvSpPr>
            <p:spPr>
              <a:xfrm rot="10800000">
                <a:off x="9544525" y="2170838"/>
                <a:ext cx="42575" cy="41800"/>
              </a:xfrm>
              <a:custGeom>
                <a:rect b="b" l="l" r="r" t="t"/>
                <a:pathLst>
                  <a:path extrusionOk="0" h="1672" w="1703">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3"/>
              <p:cNvSpPr/>
              <p:nvPr/>
            </p:nvSpPr>
            <p:spPr>
              <a:xfrm rot="10800000">
                <a:off x="9544525" y="1954263"/>
                <a:ext cx="42575" cy="41825"/>
              </a:xfrm>
              <a:custGeom>
                <a:rect b="b" l="l" r="r" t="t"/>
                <a:pathLst>
                  <a:path extrusionOk="0" h="1673" w="1703">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73"/>
            <p:cNvGrpSpPr/>
            <p:nvPr/>
          </p:nvGrpSpPr>
          <p:grpSpPr>
            <a:xfrm>
              <a:off x="9691950" y="1954263"/>
              <a:ext cx="42575" cy="1340475"/>
              <a:chOff x="9385150" y="1954263"/>
              <a:chExt cx="42575" cy="1340475"/>
            </a:xfrm>
          </p:grpSpPr>
          <p:sp>
            <p:nvSpPr>
              <p:cNvPr id="1826" name="Google Shape;1826;p73"/>
              <p:cNvSpPr/>
              <p:nvPr/>
            </p:nvSpPr>
            <p:spPr>
              <a:xfrm rot="10800000">
                <a:off x="9385900" y="3252913"/>
                <a:ext cx="41825" cy="41825"/>
              </a:xfrm>
              <a:custGeom>
                <a:rect b="b" l="l" r="r" t="t"/>
                <a:pathLst>
                  <a:path extrusionOk="0" h="1673" w="1673">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3"/>
              <p:cNvSpPr/>
              <p:nvPr/>
            </p:nvSpPr>
            <p:spPr>
              <a:xfrm rot="10800000">
                <a:off x="9385900" y="3036338"/>
                <a:ext cx="41825" cy="41825"/>
              </a:xfrm>
              <a:custGeom>
                <a:rect b="b" l="l" r="r" t="t"/>
                <a:pathLst>
                  <a:path extrusionOk="0" h="1673" w="1673">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3"/>
              <p:cNvSpPr/>
              <p:nvPr/>
            </p:nvSpPr>
            <p:spPr>
              <a:xfrm rot="10800000">
                <a:off x="9385900" y="2819788"/>
                <a:ext cx="41825" cy="41800"/>
              </a:xfrm>
              <a:custGeom>
                <a:rect b="b" l="l" r="r" t="t"/>
                <a:pathLst>
                  <a:path extrusionOk="0" h="1672" w="1673">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3"/>
              <p:cNvSpPr/>
              <p:nvPr/>
            </p:nvSpPr>
            <p:spPr>
              <a:xfrm rot="10800000">
                <a:off x="9385150" y="2603963"/>
                <a:ext cx="42575" cy="41825"/>
              </a:xfrm>
              <a:custGeom>
                <a:rect b="b" l="l" r="r" t="t"/>
                <a:pathLst>
                  <a:path extrusionOk="0" h="1673" w="1703">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3"/>
              <p:cNvSpPr/>
              <p:nvPr/>
            </p:nvSpPr>
            <p:spPr>
              <a:xfrm rot="10800000">
                <a:off x="9385900" y="2387388"/>
                <a:ext cx="41825" cy="41825"/>
              </a:xfrm>
              <a:custGeom>
                <a:rect b="b" l="l" r="r" t="t"/>
                <a:pathLst>
                  <a:path extrusionOk="0" h="1673"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3"/>
              <p:cNvSpPr/>
              <p:nvPr/>
            </p:nvSpPr>
            <p:spPr>
              <a:xfrm rot="10800000">
                <a:off x="9385900" y="2170838"/>
                <a:ext cx="41825" cy="41800"/>
              </a:xfrm>
              <a:custGeom>
                <a:rect b="b" l="l" r="r" t="t"/>
                <a:pathLst>
                  <a:path extrusionOk="0" h="1672" w="1673">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3"/>
              <p:cNvSpPr/>
              <p:nvPr/>
            </p:nvSpPr>
            <p:spPr>
              <a:xfrm rot="10800000">
                <a:off x="9385900" y="1954263"/>
                <a:ext cx="41825" cy="41825"/>
              </a:xfrm>
              <a:custGeom>
                <a:rect b="b" l="l" r="r" t="t"/>
                <a:pathLst>
                  <a:path extrusionOk="0" h="1673" w="1673">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3" name="Google Shape;1833;p73"/>
          <p:cNvGrpSpPr/>
          <p:nvPr/>
        </p:nvGrpSpPr>
        <p:grpSpPr>
          <a:xfrm>
            <a:off x="1877196" y="1809125"/>
            <a:ext cx="438775" cy="411975"/>
            <a:chOff x="2470525" y="2028650"/>
            <a:chExt cx="438775" cy="411975"/>
          </a:xfrm>
        </p:grpSpPr>
        <p:sp>
          <p:nvSpPr>
            <p:cNvPr id="1834" name="Google Shape;1834;p73"/>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3"/>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3"/>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3"/>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3"/>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3"/>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3"/>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3"/>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3"/>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3"/>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3"/>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3"/>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3"/>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3"/>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3"/>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3"/>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70"/>
                                        </p:tgtEl>
                                        <p:attrNameLst>
                                          <p:attrName>style.visibility</p:attrName>
                                        </p:attrNameLst>
                                      </p:cBhvr>
                                      <p:to>
                                        <p:strVal val="visible"/>
                                      </p:to>
                                    </p:set>
                                    <p:anim calcmode="lin" valueType="num">
                                      <p:cBhvr additive="base">
                                        <p:cTn dur="1100"/>
                                        <p:tgtEl>
                                          <p:spTgt spid="17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1"/>
                                        </p:tgtEl>
                                        <p:attrNameLst>
                                          <p:attrName>style.visibility</p:attrName>
                                        </p:attrNameLst>
                                      </p:cBhvr>
                                      <p:to>
                                        <p:strVal val="visible"/>
                                      </p:to>
                                    </p:set>
                                    <p:anim calcmode="lin" valueType="num">
                                      <p:cBhvr additive="base">
                                        <p:cTn dur="1000"/>
                                        <p:tgtEl>
                                          <p:spTgt spid="17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77"/>
                                        </p:tgtEl>
                                        <p:attrNameLst>
                                          <p:attrName>style.visibility</p:attrName>
                                        </p:attrNameLst>
                                      </p:cBhvr>
                                      <p:to>
                                        <p:strVal val="visible"/>
                                      </p:to>
                                    </p:set>
                                    <p:anim calcmode="lin" valueType="num">
                                      <p:cBhvr additive="base">
                                        <p:cTn dur="1000"/>
                                        <p:tgtEl>
                                          <p:spTgt spid="17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33"/>
                                        </p:tgtEl>
                                        <p:attrNameLst>
                                          <p:attrName>style.visibility</p:attrName>
                                        </p:attrNameLst>
                                      </p:cBhvr>
                                      <p:to>
                                        <p:strVal val="visible"/>
                                      </p:to>
                                    </p:set>
                                    <p:anim calcmode="lin" valueType="num">
                                      <p:cBhvr additive="base">
                                        <p:cTn dur="1000"/>
                                        <p:tgtEl>
                                          <p:spTgt spid="18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2"/>
                                        </p:tgtEl>
                                        <p:attrNameLst>
                                          <p:attrName>style.visibility</p:attrName>
                                        </p:attrNameLst>
                                      </p:cBhvr>
                                      <p:to>
                                        <p:strVal val="visible"/>
                                      </p:to>
                                    </p:set>
                                    <p:anim calcmode="lin" valueType="num">
                                      <p:cBhvr additive="base">
                                        <p:cTn dur="1000"/>
                                        <p:tgtEl>
                                          <p:spTgt spid="17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3"/>
                                        </p:tgtEl>
                                        <p:attrNameLst>
                                          <p:attrName>style.visibility</p:attrName>
                                        </p:attrNameLst>
                                      </p:cBhvr>
                                      <p:to>
                                        <p:strVal val="visible"/>
                                      </p:to>
                                    </p:set>
                                    <p:anim calcmode="lin" valueType="num">
                                      <p:cBhvr additive="base">
                                        <p:cTn dur="1000"/>
                                        <p:tgtEl>
                                          <p:spTgt spid="1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8"/>
                                        </p:tgtEl>
                                        <p:attrNameLst>
                                          <p:attrName>style.visibility</p:attrName>
                                        </p:attrNameLst>
                                      </p:cBhvr>
                                      <p:to>
                                        <p:strVal val="visible"/>
                                      </p:to>
                                    </p:set>
                                    <p:anim calcmode="lin" valueType="num">
                                      <p:cBhvr additive="base">
                                        <p:cTn dur="1000"/>
                                        <p:tgtEl>
                                          <p:spTgt spid="17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79"/>
                                        </p:tgtEl>
                                        <p:attrNameLst>
                                          <p:attrName>style.visibility</p:attrName>
                                        </p:attrNameLst>
                                      </p:cBhvr>
                                      <p:to>
                                        <p:strVal val="visible"/>
                                      </p:to>
                                    </p:set>
                                    <p:anim calcmode="lin" valueType="num">
                                      <p:cBhvr additive="base">
                                        <p:cTn dur="1000"/>
                                        <p:tgtEl>
                                          <p:spTgt spid="17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69"/>
                                        </p:tgtEl>
                                        <p:attrNameLst>
                                          <p:attrName>style.visibility</p:attrName>
                                        </p:attrNameLst>
                                      </p:cBhvr>
                                      <p:to>
                                        <p:strVal val="visible"/>
                                      </p:to>
                                    </p:set>
                                    <p:anim calcmode="lin" valueType="num">
                                      <p:cBhvr additive="base">
                                        <p:cTn dur="1000"/>
                                        <p:tgtEl>
                                          <p:spTgt spid="17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4"/>
                                        </p:tgtEl>
                                        <p:attrNameLst>
                                          <p:attrName>style.visibility</p:attrName>
                                        </p:attrNameLst>
                                      </p:cBhvr>
                                      <p:to>
                                        <p:strVal val="visible"/>
                                      </p:to>
                                    </p:set>
                                    <p:anim calcmode="lin" valueType="num">
                                      <p:cBhvr additive="base">
                                        <p:cTn dur="1000"/>
                                        <p:tgtEl>
                                          <p:spTgt spid="17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75"/>
                                        </p:tgtEl>
                                        <p:attrNameLst>
                                          <p:attrName>style.visibility</p:attrName>
                                        </p:attrNameLst>
                                      </p:cBhvr>
                                      <p:to>
                                        <p:strVal val="visible"/>
                                      </p:to>
                                    </p:set>
                                    <p:anim calcmode="lin" valueType="num">
                                      <p:cBhvr additive="base">
                                        <p:cTn dur="1000"/>
                                        <p:tgtEl>
                                          <p:spTgt spid="17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86"/>
                                        </p:tgtEl>
                                        <p:attrNameLst>
                                          <p:attrName>style.visibility</p:attrName>
                                        </p:attrNameLst>
                                      </p:cBhvr>
                                      <p:to>
                                        <p:strVal val="visible"/>
                                      </p:to>
                                    </p:set>
                                    <p:anim calcmode="lin" valueType="num">
                                      <p:cBhvr additive="base">
                                        <p:cTn dur="1000"/>
                                        <p:tgtEl>
                                          <p:spTgt spid="17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74"/>
          <p:cNvSpPr/>
          <p:nvPr/>
        </p:nvSpPr>
        <p:spPr>
          <a:xfrm>
            <a:off x="1273094" y="1017725"/>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4"/>
          <p:cNvSpPr/>
          <p:nvPr/>
        </p:nvSpPr>
        <p:spPr>
          <a:xfrm>
            <a:off x="3238719" y="1017725"/>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4"/>
          <p:cNvSpPr/>
          <p:nvPr/>
        </p:nvSpPr>
        <p:spPr>
          <a:xfrm>
            <a:off x="5203756" y="1017725"/>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4"/>
          <p:cNvSpPr/>
          <p:nvPr/>
        </p:nvSpPr>
        <p:spPr>
          <a:xfrm>
            <a:off x="7168819" y="1017725"/>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4"/>
          <p:cNvSpPr txBox="1"/>
          <p:nvPr>
            <p:ph idx="4294967295" type="title"/>
          </p:nvPr>
        </p:nvSpPr>
        <p:spPr>
          <a:xfrm>
            <a:off x="1388250" y="1124100"/>
            <a:ext cx="537600" cy="54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SEP</a:t>
            </a:r>
            <a:endParaRPr sz="1600"/>
          </a:p>
          <a:p>
            <a:pPr indent="0" lvl="0" marL="0" rtl="0" algn="ctr">
              <a:spcBef>
                <a:spcPts val="0"/>
              </a:spcBef>
              <a:spcAft>
                <a:spcPts val="0"/>
              </a:spcAft>
              <a:buNone/>
            </a:pPr>
            <a:r>
              <a:rPr lang="en" sz="1600"/>
              <a:t>18</a:t>
            </a:r>
            <a:endParaRPr sz="1600"/>
          </a:p>
        </p:txBody>
      </p:sp>
      <p:sp>
        <p:nvSpPr>
          <p:cNvPr id="1861" name="Google Shape;1861;p74"/>
          <p:cNvSpPr txBox="1"/>
          <p:nvPr>
            <p:ph type="title"/>
          </p:nvPr>
        </p:nvSpPr>
        <p:spPr>
          <a:xfrm>
            <a:off x="406975" y="131550"/>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Milestones </a:t>
            </a:r>
            <a:r>
              <a:rPr lang="en">
                <a:solidFill>
                  <a:schemeClr val="accent1"/>
                </a:solidFill>
              </a:rPr>
              <a:t>Accomplished</a:t>
            </a:r>
            <a:endParaRPr>
              <a:solidFill>
                <a:schemeClr val="accent1"/>
              </a:solidFill>
            </a:endParaRPr>
          </a:p>
        </p:txBody>
      </p:sp>
      <p:sp>
        <p:nvSpPr>
          <p:cNvPr id="1862" name="Google Shape;1862;p74"/>
          <p:cNvSpPr/>
          <p:nvPr/>
        </p:nvSpPr>
        <p:spPr>
          <a:xfrm>
            <a:off x="1594394" y="2245025"/>
            <a:ext cx="131400" cy="13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3" name="Google Shape;1863;p74"/>
          <p:cNvCxnSpPr>
            <a:stCxn id="1856" idx="4"/>
            <a:endCxn id="1862" idx="0"/>
          </p:cNvCxnSpPr>
          <p:nvPr/>
        </p:nvCxnSpPr>
        <p:spPr>
          <a:xfrm>
            <a:off x="1660094" y="1791725"/>
            <a:ext cx="0" cy="453300"/>
          </a:xfrm>
          <a:prstGeom prst="straightConnector1">
            <a:avLst/>
          </a:prstGeom>
          <a:noFill/>
          <a:ln cap="flat" cmpd="sng" w="19050">
            <a:solidFill>
              <a:schemeClr val="accent1"/>
            </a:solidFill>
            <a:prstDash val="solid"/>
            <a:round/>
            <a:headEnd len="med" w="med" type="none"/>
            <a:tailEnd len="med" w="med" type="none"/>
          </a:ln>
        </p:spPr>
      </p:cxnSp>
      <p:cxnSp>
        <p:nvCxnSpPr>
          <p:cNvPr id="1864" name="Google Shape;1864;p74"/>
          <p:cNvCxnSpPr>
            <a:stCxn id="1862" idx="4"/>
          </p:cNvCxnSpPr>
          <p:nvPr/>
        </p:nvCxnSpPr>
        <p:spPr>
          <a:xfrm>
            <a:off x="1660094" y="2376425"/>
            <a:ext cx="0" cy="355500"/>
          </a:xfrm>
          <a:prstGeom prst="straightConnector1">
            <a:avLst/>
          </a:prstGeom>
          <a:noFill/>
          <a:ln cap="flat" cmpd="sng" w="19050">
            <a:solidFill>
              <a:schemeClr val="accent1"/>
            </a:solidFill>
            <a:prstDash val="solid"/>
            <a:round/>
            <a:headEnd len="med" w="med" type="none"/>
            <a:tailEnd len="med" w="med" type="triangle"/>
          </a:ln>
        </p:spPr>
      </p:cxnSp>
      <p:sp>
        <p:nvSpPr>
          <p:cNvPr id="1865" name="Google Shape;1865;p74"/>
          <p:cNvSpPr txBox="1"/>
          <p:nvPr>
            <p:ph idx="4294967295" type="title"/>
          </p:nvPr>
        </p:nvSpPr>
        <p:spPr>
          <a:xfrm>
            <a:off x="733494" y="2711488"/>
            <a:ext cx="1847100" cy="38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80%</a:t>
            </a:r>
            <a:endParaRPr sz="2600"/>
          </a:p>
        </p:txBody>
      </p:sp>
      <p:sp>
        <p:nvSpPr>
          <p:cNvPr id="1866" name="Google Shape;1866;p74"/>
          <p:cNvSpPr txBox="1"/>
          <p:nvPr>
            <p:ph idx="4294967295" type="subTitle"/>
          </p:nvPr>
        </p:nvSpPr>
        <p:spPr>
          <a:xfrm>
            <a:off x="820069" y="3094900"/>
            <a:ext cx="1847100" cy="540900"/>
          </a:xfrm>
          <a:prstGeom prst="rect">
            <a:avLst/>
          </a:prstGeom>
        </p:spPr>
        <p:txBody>
          <a:bodyPr anchorCtr="0" anchor="t" bIns="0" lIns="0" spcFirstLastPara="1" rIns="0" wrap="square" tIns="0">
            <a:noAutofit/>
          </a:bodyPr>
          <a:lstStyle/>
          <a:p>
            <a:pPr indent="0" lvl="0" marL="91440" marR="91440" rtl="0" algn="ctr">
              <a:spcBef>
                <a:spcPts val="0"/>
              </a:spcBef>
              <a:spcAft>
                <a:spcPts val="0"/>
              </a:spcAft>
              <a:buNone/>
            </a:pPr>
            <a:r>
              <a:rPr lang="en" sz="1400"/>
              <a:t>First Evaluation</a:t>
            </a:r>
            <a:endParaRPr sz="1400"/>
          </a:p>
          <a:p>
            <a:pPr indent="0" lvl="0" marL="91440" marR="91440" rtl="0" algn="ctr">
              <a:spcBef>
                <a:spcPts val="0"/>
              </a:spcBef>
              <a:spcAft>
                <a:spcPts val="0"/>
              </a:spcAft>
              <a:buNone/>
            </a:pPr>
            <a:r>
              <a:rPr lang="en" sz="1400"/>
              <a:t>Of CO227</a:t>
            </a:r>
            <a:endParaRPr sz="1400"/>
          </a:p>
          <a:p>
            <a:pPr indent="0" lvl="0" marL="91440" marR="91440" rtl="0" algn="ctr">
              <a:spcBef>
                <a:spcPts val="0"/>
              </a:spcBef>
              <a:spcAft>
                <a:spcPts val="0"/>
              </a:spcAft>
              <a:buNone/>
            </a:pPr>
            <a:r>
              <a:rPr lang="en" sz="1400">
                <a:solidFill>
                  <a:schemeClr val="accent1"/>
                </a:solidFill>
              </a:rPr>
              <a:t>[REACHED]</a:t>
            </a:r>
            <a:endParaRPr sz="1400">
              <a:solidFill>
                <a:schemeClr val="accent1"/>
              </a:solidFill>
            </a:endParaRPr>
          </a:p>
        </p:txBody>
      </p:sp>
      <p:sp>
        <p:nvSpPr>
          <p:cNvPr id="1867" name="Google Shape;1867;p74"/>
          <p:cNvSpPr/>
          <p:nvPr/>
        </p:nvSpPr>
        <p:spPr>
          <a:xfrm>
            <a:off x="3560019" y="2245025"/>
            <a:ext cx="131400" cy="13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8" name="Google Shape;1868;p74"/>
          <p:cNvCxnSpPr>
            <a:stCxn id="1869" idx="2"/>
            <a:endCxn id="1867" idx="0"/>
          </p:cNvCxnSpPr>
          <p:nvPr/>
        </p:nvCxnSpPr>
        <p:spPr>
          <a:xfrm>
            <a:off x="3625719" y="1793225"/>
            <a:ext cx="0" cy="451800"/>
          </a:xfrm>
          <a:prstGeom prst="straightConnector1">
            <a:avLst/>
          </a:prstGeom>
          <a:noFill/>
          <a:ln cap="flat" cmpd="sng" w="19050">
            <a:solidFill>
              <a:schemeClr val="accent1"/>
            </a:solidFill>
            <a:prstDash val="solid"/>
            <a:round/>
            <a:headEnd len="med" w="med" type="none"/>
            <a:tailEnd len="med" w="med" type="none"/>
          </a:ln>
        </p:spPr>
      </p:cxnSp>
      <p:cxnSp>
        <p:nvCxnSpPr>
          <p:cNvPr id="1870" name="Google Shape;1870;p74"/>
          <p:cNvCxnSpPr>
            <a:stCxn id="1867" idx="4"/>
          </p:cNvCxnSpPr>
          <p:nvPr/>
        </p:nvCxnSpPr>
        <p:spPr>
          <a:xfrm>
            <a:off x="3625719" y="2376425"/>
            <a:ext cx="0" cy="355500"/>
          </a:xfrm>
          <a:prstGeom prst="straightConnector1">
            <a:avLst/>
          </a:prstGeom>
          <a:noFill/>
          <a:ln cap="flat" cmpd="sng" w="19050">
            <a:solidFill>
              <a:schemeClr val="accent1"/>
            </a:solidFill>
            <a:prstDash val="solid"/>
            <a:round/>
            <a:headEnd len="med" w="med" type="none"/>
            <a:tailEnd len="med" w="med" type="triangle"/>
          </a:ln>
        </p:spPr>
      </p:cxnSp>
      <p:sp>
        <p:nvSpPr>
          <p:cNvPr id="1871" name="Google Shape;1871;p74"/>
          <p:cNvSpPr txBox="1"/>
          <p:nvPr>
            <p:ph idx="4294967295" type="title"/>
          </p:nvPr>
        </p:nvSpPr>
        <p:spPr>
          <a:xfrm>
            <a:off x="2827110" y="2711488"/>
            <a:ext cx="1828800" cy="38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85-90 %</a:t>
            </a:r>
            <a:endParaRPr sz="2600"/>
          </a:p>
        </p:txBody>
      </p:sp>
      <p:sp>
        <p:nvSpPr>
          <p:cNvPr id="1872" name="Google Shape;1872;p74"/>
          <p:cNvSpPr txBox="1"/>
          <p:nvPr>
            <p:ph idx="4294967295" type="subTitle"/>
          </p:nvPr>
        </p:nvSpPr>
        <p:spPr>
          <a:xfrm>
            <a:off x="2702769" y="3094900"/>
            <a:ext cx="1845900" cy="54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Finishing the dashboards and UI</a:t>
            </a:r>
            <a:endParaRPr sz="1400"/>
          </a:p>
          <a:p>
            <a:pPr indent="0" lvl="0" marL="0" rtl="0" algn="ctr">
              <a:spcBef>
                <a:spcPts val="0"/>
              </a:spcBef>
              <a:spcAft>
                <a:spcPts val="0"/>
              </a:spcAft>
              <a:buNone/>
            </a:pPr>
            <a:r>
              <a:rPr lang="en" sz="1400"/>
              <a:t>Pages and finalizing all the functionalities</a:t>
            </a:r>
            <a:endParaRPr sz="1400"/>
          </a:p>
          <a:p>
            <a:pPr indent="0" lvl="0" marL="91440" marR="91440" rtl="0" algn="ctr">
              <a:spcBef>
                <a:spcPts val="0"/>
              </a:spcBef>
              <a:spcAft>
                <a:spcPts val="0"/>
              </a:spcAft>
              <a:buNone/>
            </a:pPr>
            <a:r>
              <a:rPr lang="en" sz="1400">
                <a:solidFill>
                  <a:schemeClr val="accent1"/>
                </a:solidFill>
              </a:rPr>
              <a:t>[REACHED]</a:t>
            </a:r>
            <a:endParaRPr sz="1400"/>
          </a:p>
        </p:txBody>
      </p:sp>
      <p:sp>
        <p:nvSpPr>
          <p:cNvPr id="1873" name="Google Shape;1873;p74"/>
          <p:cNvSpPr/>
          <p:nvPr/>
        </p:nvSpPr>
        <p:spPr>
          <a:xfrm>
            <a:off x="5525056" y="2245025"/>
            <a:ext cx="131400" cy="13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4" name="Google Shape;1874;p74"/>
          <p:cNvCxnSpPr>
            <a:stCxn id="1875" idx="2"/>
            <a:endCxn id="1873" idx="0"/>
          </p:cNvCxnSpPr>
          <p:nvPr/>
        </p:nvCxnSpPr>
        <p:spPr>
          <a:xfrm>
            <a:off x="5590756" y="1793225"/>
            <a:ext cx="0" cy="451800"/>
          </a:xfrm>
          <a:prstGeom prst="straightConnector1">
            <a:avLst/>
          </a:prstGeom>
          <a:noFill/>
          <a:ln cap="flat" cmpd="sng" w="19050">
            <a:solidFill>
              <a:schemeClr val="accent1"/>
            </a:solidFill>
            <a:prstDash val="solid"/>
            <a:round/>
            <a:headEnd len="med" w="med" type="none"/>
            <a:tailEnd len="med" w="med" type="none"/>
          </a:ln>
        </p:spPr>
      </p:cxnSp>
      <p:cxnSp>
        <p:nvCxnSpPr>
          <p:cNvPr id="1876" name="Google Shape;1876;p74"/>
          <p:cNvCxnSpPr>
            <a:stCxn id="1873" idx="4"/>
          </p:cNvCxnSpPr>
          <p:nvPr/>
        </p:nvCxnSpPr>
        <p:spPr>
          <a:xfrm>
            <a:off x="5590756" y="2376425"/>
            <a:ext cx="0" cy="355500"/>
          </a:xfrm>
          <a:prstGeom prst="straightConnector1">
            <a:avLst/>
          </a:prstGeom>
          <a:noFill/>
          <a:ln cap="flat" cmpd="sng" w="19050">
            <a:solidFill>
              <a:schemeClr val="accent1"/>
            </a:solidFill>
            <a:prstDash val="solid"/>
            <a:round/>
            <a:headEnd len="med" w="med" type="none"/>
            <a:tailEnd len="med" w="med" type="triangle"/>
          </a:ln>
        </p:spPr>
      </p:cxnSp>
      <p:sp>
        <p:nvSpPr>
          <p:cNvPr id="1877" name="Google Shape;1877;p74"/>
          <p:cNvSpPr txBox="1"/>
          <p:nvPr>
            <p:ph idx="4294967295" type="title"/>
          </p:nvPr>
        </p:nvSpPr>
        <p:spPr>
          <a:xfrm>
            <a:off x="4691152" y="2711488"/>
            <a:ext cx="1828800" cy="38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95%</a:t>
            </a:r>
            <a:endParaRPr sz="2600"/>
          </a:p>
        </p:txBody>
      </p:sp>
      <p:sp>
        <p:nvSpPr>
          <p:cNvPr id="1878" name="Google Shape;1878;p74"/>
          <p:cNvSpPr txBox="1"/>
          <p:nvPr>
            <p:ph idx="4294967295" type="subTitle"/>
          </p:nvPr>
        </p:nvSpPr>
        <p:spPr>
          <a:xfrm>
            <a:off x="4714056" y="3094900"/>
            <a:ext cx="1845900" cy="54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Finishing importing required graphs and finishing styling the system</a:t>
            </a:r>
            <a:endParaRPr sz="1400"/>
          </a:p>
          <a:p>
            <a:pPr indent="0" lvl="0" marL="91440" marR="91440" rtl="0" algn="ctr">
              <a:spcBef>
                <a:spcPts val="0"/>
              </a:spcBef>
              <a:spcAft>
                <a:spcPts val="0"/>
              </a:spcAft>
              <a:buNone/>
            </a:pPr>
            <a:r>
              <a:rPr lang="en" sz="1400">
                <a:solidFill>
                  <a:schemeClr val="accent1"/>
                </a:solidFill>
              </a:rPr>
              <a:t>[REACHED]</a:t>
            </a:r>
            <a:endParaRPr sz="1400"/>
          </a:p>
        </p:txBody>
      </p:sp>
      <p:sp>
        <p:nvSpPr>
          <p:cNvPr id="1879" name="Google Shape;1879;p74"/>
          <p:cNvSpPr/>
          <p:nvPr/>
        </p:nvSpPr>
        <p:spPr>
          <a:xfrm>
            <a:off x="7490119" y="2245025"/>
            <a:ext cx="131400" cy="131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0" name="Google Shape;1880;p74"/>
          <p:cNvCxnSpPr>
            <a:stCxn id="1881" idx="2"/>
            <a:endCxn id="1879" idx="0"/>
          </p:cNvCxnSpPr>
          <p:nvPr/>
        </p:nvCxnSpPr>
        <p:spPr>
          <a:xfrm>
            <a:off x="7555819" y="1793225"/>
            <a:ext cx="0" cy="451800"/>
          </a:xfrm>
          <a:prstGeom prst="straightConnector1">
            <a:avLst/>
          </a:prstGeom>
          <a:noFill/>
          <a:ln cap="flat" cmpd="sng" w="19050">
            <a:solidFill>
              <a:schemeClr val="accent1"/>
            </a:solidFill>
            <a:prstDash val="solid"/>
            <a:round/>
            <a:headEnd len="med" w="med" type="none"/>
            <a:tailEnd len="med" w="med" type="none"/>
          </a:ln>
        </p:spPr>
      </p:cxnSp>
      <p:cxnSp>
        <p:nvCxnSpPr>
          <p:cNvPr id="1882" name="Google Shape;1882;p74"/>
          <p:cNvCxnSpPr>
            <a:stCxn id="1879" idx="4"/>
          </p:cNvCxnSpPr>
          <p:nvPr/>
        </p:nvCxnSpPr>
        <p:spPr>
          <a:xfrm>
            <a:off x="7555819" y="2376425"/>
            <a:ext cx="0" cy="355500"/>
          </a:xfrm>
          <a:prstGeom prst="straightConnector1">
            <a:avLst/>
          </a:prstGeom>
          <a:noFill/>
          <a:ln cap="flat" cmpd="sng" w="19050">
            <a:solidFill>
              <a:schemeClr val="accent1"/>
            </a:solidFill>
            <a:prstDash val="solid"/>
            <a:round/>
            <a:headEnd len="med" w="med" type="none"/>
            <a:tailEnd len="med" w="med" type="triangle"/>
          </a:ln>
        </p:spPr>
      </p:cxnSp>
      <p:sp>
        <p:nvSpPr>
          <p:cNvPr id="1883" name="Google Shape;1883;p74"/>
          <p:cNvSpPr txBox="1"/>
          <p:nvPr>
            <p:ph idx="4294967295" type="title"/>
          </p:nvPr>
        </p:nvSpPr>
        <p:spPr>
          <a:xfrm>
            <a:off x="6641669" y="2711488"/>
            <a:ext cx="1828800" cy="38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99%</a:t>
            </a:r>
            <a:endParaRPr sz="2600"/>
          </a:p>
        </p:txBody>
      </p:sp>
      <p:sp>
        <p:nvSpPr>
          <p:cNvPr id="1884" name="Google Shape;1884;p74"/>
          <p:cNvSpPr txBox="1"/>
          <p:nvPr>
            <p:ph idx="4294967295" type="subTitle"/>
          </p:nvPr>
        </p:nvSpPr>
        <p:spPr>
          <a:xfrm>
            <a:off x="6632869" y="3151600"/>
            <a:ext cx="1845900" cy="54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Testing the system and hosting the system.Getting user acceptance and finalizing the rest</a:t>
            </a:r>
            <a:endParaRPr sz="1400"/>
          </a:p>
          <a:p>
            <a:pPr indent="0" lvl="0" marL="91440" marR="91440" rtl="0" algn="ctr">
              <a:spcBef>
                <a:spcPts val="0"/>
              </a:spcBef>
              <a:spcAft>
                <a:spcPts val="0"/>
              </a:spcAft>
              <a:buNone/>
            </a:pPr>
            <a:r>
              <a:rPr lang="en" sz="1400">
                <a:solidFill>
                  <a:schemeClr val="accent1"/>
                </a:solidFill>
              </a:rPr>
              <a:t>[REACHED]</a:t>
            </a:r>
            <a:endParaRPr sz="1400"/>
          </a:p>
        </p:txBody>
      </p:sp>
      <p:sp>
        <p:nvSpPr>
          <p:cNvPr id="1885" name="Google Shape;1885;p74"/>
          <p:cNvSpPr txBox="1"/>
          <p:nvPr>
            <p:ph idx="4294967295" type="title"/>
          </p:nvPr>
        </p:nvSpPr>
        <p:spPr>
          <a:xfrm>
            <a:off x="3356625" y="1124100"/>
            <a:ext cx="537600" cy="54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SEP </a:t>
            </a:r>
            <a:endParaRPr sz="1600"/>
          </a:p>
          <a:p>
            <a:pPr indent="0" lvl="0" marL="0" rtl="0" algn="ctr">
              <a:spcBef>
                <a:spcPts val="0"/>
              </a:spcBef>
              <a:spcAft>
                <a:spcPts val="0"/>
              </a:spcAft>
              <a:buNone/>
            </a:pPr>
            <a:r>
              <a:rPr lang="en" sz="1600"/>
              <a:t>22</a:t>
            </a:r>
            <a:endParaRPr sz="1600"/>
          </a:p>
        </p:txBody>
      </p:sp>
      <p:sp>
        <p:nvSpPr>
          <p:cNvPr id="1886" name="Google Shape;1886;p74"/>
          <p:cNvSpPr txBox="1"/>
          <p:nvPr>
            <p:ph idx="4294967295" type="title"/>
          </p:nvPr>
        </p:nvSpPr>
        <p:spPr>
          <a:xfrm>
            <a:off x="5321975" y="1124100"/>
            <a:ext cx="537600" cy="54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SEP</a:t>
            </a:r>
            <a:endParaRPr sz="1600"/>
          </a:p>
          <a:p>
            <a:pPr indent="0" lvl="0" marL="0" rtl="0" algn="ctr">
              <a:spcBef>
                <a:spcPts val="0"/>
              </a:spcBef>
              <a:spcAft>
                <a:spcPts val="0"/>
              </a:spcAft>
              <a:buNone/>
            </a:pPr>
            <a:r>
              <a:rPr lang="en" sz="1600"/>
              <a:t>26</a:t>
            </a:r>
            <a:endParaRPr sz="1600"/>
          </a:p>
        </p:txBody>
      </p:sp>
      <p:sp>
        <p:nvSpPr>
          <p:cNvPr id="1887" name="Google Shape;1887;p74"/>
          <p:cNvSpPr txBox="1"/>
          <p:nvPr>
            <p:ph idx="4294967295" type="title"/>
          </p:nvPr>
        </p:nvSpPr>
        <p:spPr>
          <a:xfrm>
            <a:off x="7287275" y="1124100"/>
            <a:ext cx="537600" cy="54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OCT</a:t>
            </a:r>
            <a:endParaRPr sz="1600"/>
          </a:p>
          <a:p>
            <a:pPr indent="0" lvl="0" marL="0" rtl="0" algn="ctr">
              <a:spcBef>
                <a:spcPts val="0"/>
              </a:spcBef>
              <a:spcAft>
                <a:spcPts val="0"/>
              </a:spcAft>
              <a:buNone/>
            </a:pPr>
            <a:r>
              <a:rPr lang="en" sz="1600"/>
              <a:t>20</a:t>
            </a:r>
            <a:endParaRPr sz="1600"/>
          </a:p>
        </p:txBody>
      </p:sp>
      <p:sp>
        <p:nvSpPr>
          <p:cNvPr id="1888" name="Google Shape;1888;p74"/>
          <p:cNvSpPr/>
          <p:nvPr/>
        </p:nvSpPr>
        <p:spPr>
          <a:xfrm>
            <a:off x="863075" y="2338921"/>
            <a:ext cx="774600" cy="131400"/>
          </a:xfrm>
          <a:prstGeom prst="homePlate">
            <a:avLst>
              <a:gd fmla="val 50000" name="adj"/>
            </a:avLst>
          </a:prstGeom>
          <a:solidFill>
            <a:srgbClr val="00FF00"/>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4"/>
          <p:cNvSpPr/>
          <p:nvPr/>
        </p:nvSpPr>
        <p:spPr>
          <a:xfrm>
            <a:off x="1530971" y="2338929"/>
            <a:ext cx="2101500" cy="131400"/>
          </a:xfrm>
          <a:prstGeom prst="chevron">
            <a:avLst>
              <a:gd fmla="val 50000" name="adj"/>
            </a:avLst>
          </a:prstGeom>
          <a:solidFill>
            <a:srgbClr val="FFFF00"/>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4"/>
          <p:cNvSpPr/>
          <p:nvPr/>
        </p:nvSpPr>
        <p:spPr>
          <a:xfrm>
            <a:off x="3527638" y="2338929"/>
            <a:ext cx="2066700" cy="131400"/>
          </a:xfrm>
          <a:prstGeom prst="chevron">
            <a:avLst>
              <a:gd fmla="val 50000"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4"/>
          <p:cNvSpPr/>
          <p:nvPr/>
        </p:nvSpPr>
        <p:spPr>
          <a:xfrm>
            <a:off x="5489028" y="2338929"/>
            <a:ext cx="2066700" cy="131400"/>
          </a:xfrm>
          <a:prstGeom prst="chevron">
            <a:avLst>
              <a:gd fmla="val 50000" name="adj"/>
            </a:avLst>
          </a:prstGeom>
          <a:solidFill>
            <a:srgbClr val="FF0000"/>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6"/>
                                        </p:tgtEl>
                                        <p:attrNameLst>
                                          <p:attrName>style.visibility</p:attrName>
                                        </p:attrNameLst>
                                      </p:cBhvr>
                                      <p:to>
                                        <p:strVal val="visible"/>
                                      </p:to>
                                    </p:set>
                                    <p:anim calcmode="lin" valueType="num">
                                      <p:cBhvr additive="base">
                                        <p:cTn dur="1000"/>
                                        <p:tgtEl>
                                          <p:spTgt spid="18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0"/>
                                        </p:tgtEl>
                                        <p:attrNameLst>
                                          <p:attrName>style.visibility</p:attrName>
                                        </p:attrNameLst>
                                      </p:cBhvr>
                                      <p:to>
                                        <p:strVal val="visible"/>
                                      </p:to>
                                    </p:set>
                                    <p:anim calcmode="lin" valueType="num">
                                      <p:cBhvr additive="base">
                                        <p:cTn dur="1000"/>
                                        <p:tgtEl>
                                          <p:spTgt spid="18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3"/>
                                        </p:tgtEl>
                                        <p:attrNameLst>
                                          <p:attrName>style.visibility</p:attrName>
                                        </p:attrNameLst>
                                      </p:cBhvr>
                                      <p:to>
                                        <p:strVal val="visible"/>
                                      </p:to>
                                    </p:set>
                                    <p:anim calcmode="lin" valueType="num">
                                      <p:cBhvr additive="base">
                                        <p:cTn dur="1000"/>
                                        <p:tgtEl>
                                          <p:spTgt spid="18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2"/>
                                        </p:tgtEl>
                                        <p:attrNameLst>
                                          <p:attrName>style.visibility</p:attrName>
                                        </p:attrNameLst>
                                      </p:cBhvr>
                                      <p:to>
                                        <p:strVal val="visible"/>
                                      </p:to>
                                    </p:set>
                                    <p:anim calcmode="lin" valueType="num">
                                      <p:cBhvr additive="base">
                                        <p:cTn dur="1000"/>
                                        <p:tgtEl>
                                          <p:spTgt spid="18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4"/>
                                        </p:tgtEl>
                                        <p:attrNameLst>
                                          <p:attrName>style.visibility</p:attrName>
                                        </p:attrNameLst>
                                      </p:cBhvr>
                                      <p:to>
                                        <p:strVal val="visible"/>
                                      </p:to>
                                    </p:set>
                                    <p:anim calcmode="lin" valueType="num">
                                      <p:cBhvr additive="base">
                                        <p:cTn dur="1000"/>
                                        <p:tgtEl>
                                          <p:spTgt spid="1864"/>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888"/>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1865"/>
                                        </p:tgtEl>
                                        <p:attrNameLst>
                                          <p:attrName>style.visibility</p:attrName>
                                        </p:attrNameLst>
                                      </p:cBhvr>
                                      <p:to>
                                        <p:strVal val="visible"/>
                                      </p:to>
                                    </p:set>
                                    <p:anim calcmode="lin" valueType="num">
                                      <p:cBhvr additive="base">
                                        <p:cTn dur="1000"/>
                                        <p:tgtEl>
                                          <p:spTgt spid="1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6"/>
                                        </p:tgtEl>
                                        <p:attrNameLst>
                                          <p:attrName>style.visibility</p:attrName>
                                        </p:attrNameLst>
                                      </p:cBhvr>
                                      <p:to>
                                        <p:strVal val="visible"/>
                                      </p:to>
                                    </p:set>
                                    <p:anim calcmode="lin" valueType="num">
                                      <p:cBhvr additive="base">
                                        <p:cTn dur="1000"/>
                                        <p:tgtEl>
                                          <p:spTgt spid="18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7"/>
                                        </p:tgtEl>
                                        <p:attrNameLst>
                                          <p:attrName>style.visibility</p:attrName>
                                        </p:attrNameLst>
                                      </p:cBhvr>
                                      <p:to>
                                        <p:strVal val="visible"/>
                                      </p:to>
                                    </p:set>
                                    <p:anim calcmode="lin" valueType="num">
                                      <p:cBhvr additive="base">
                                        <p:cTn dur="1000"/>
                                        <p:tgtEl>
                                          <p:spTgt spid="18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7"/>
                                        </p:tgtEl>
                                        <p:attrNameLst>
                                          <p:attrName>style.visibility</p:attrName>
                                        </p:attrNameLst>
                                      </p:cBhvr>
                                      <p:to>
                                        <p:strVal val="visible"/>
                                      </p:to>
                                    </p:set>
                                    <p:anim calcmode="lin" valueType="num">
                                      <p:cBhvr additive="base">
                                        <p:cTn dur="1200"/>
                                        <p:tgtEl>
                                          <p:spTgt spid="18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1000"/>
                                        <p:tgtEl>
                                          <p:spTgt spid="18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0"/>
                                        </p:tgtEl>
                                        <p:attrNameLst>
                                          <p:attrName>style.visibility</p:attrName>
                                        </p:attrNameLst>
                                      </p:cBhvr>
                                      <p:to>
                                        <p:strVal val="visible"/>
                                      </p:to>
                                    </p:set>
                                    <p:anim calcmode="lin" valueType="num">
                                      <p:cBhvr additive="base">
                                        <p:cTn dur="1000"/>
                                        <p:tgtEl>
                                          <p:spTgt spid="18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89"/>
                                        </p:tgtEl>
                                        <p:attrNameLst>
                                          <p:attrName>style.visibility</p:attrName>
                                        </p:attrNameLst>
                                      </p:cBhvr>
                                      <p:to>
                                        <p:strVal val="visible"/>
                                      </p:to>
                                    </p:set>
                                    <p:anim calcmode="lin" valueType="num">
                                      <p:cBhvr additive="base">
                                        <p:cTn dur="1000"/>
                                        <p:tgtEl>
                                          <p:spTgt spid="18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1"/>
                                        </p:tgtEl>
                                        <p:attrNameLst>
                                          <p:attrName>style.visibility</p:attrName>
                                        </p:attrNameLst>
                                      </p:cBhvr>
                                      <p:to>
                                        <p:strVal val="visible"/>
                                      </p:to>
                                    </p:set>
                                    <p:anim calcmode="lin" valueType="num">
                                      <p:cBhvr additive="base">
                                        <p:cTn dur="1000"/>
                                        <p:tgtEl>
                                          <p:spTgt spid="1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72"/>
                                        </p:tgtEl>
                                        <p:attrNameLst>
                                          <p:attrName>style.visibility</p:attrName>
                                        </p:attrNameLst>
                                      </p:cBhvr>
                                      <p:to>
                                        <p:strVal val="visible"/>
                                      </p:to>
                                    </p:set>
                                    <p:anim calcmode="lin" valueType="num">
                                      <p:cBhvr additive="base">
                                        <p:cTn dur="1000"/>
                                        <p:tgtEl>
                                          <p:spTgt spid="18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85"/>
                                        </p:tgtEl>
                                        <p:attrNameLst>
                                          <p:attrName>style.visibility</p:attrName>
                                        </p:attrNameLst>
                                      </p:cBhvr>
                                      <p:to>
                                        <p:strVal val="visible"/>
                                      </p:to>
                                    </p:set>
                                    <p:anim calcmode="lin" valueType="num">
                                      <p:cBhvr additive="base">
                                        <p:cTn dur="1000"/>
                                        <p:tgtEl>
                                          <p:spTgt spid="18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58"/>
                                        </p:tgtEl>
                                        <p:attrNameLst>
                                          <p:attrName>style.visibility</p:attrName>
                                        </p:attrNameLst>
                                      </p:cBhvr>
                                      <p:to>
                                        <p:strVal val="visible"/>
                                      </p:to>
                                    </p:set>
                                    <p:anim calcmode="lin" valueType="num">
                                      <p:cBhvr additive="base">
                                        <p:cTn dur="1000"/>
                                        <p:tgtEl>
                                          <p:spTgt spid="18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1000"/>
                                        <p:tgtEl>
                                          <p:spTgt spid="18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4"/>
                                        </p:tgtEl>
                                        <p:attrNameLst>
                                          <p:attrName>style.visibility</p:attrName>
                                        </p:attrNameLst>
                                      </p:cBhvr>
                                      <p:to>
                                        <p:strVal val="visible"/>
                                      </p:to>
                                    </p:set>
                                    <p:anim calcmode="lin" valueType="num">
                                      <p:cBhvr additive="base">
                                        <p:cTn dur="1000"/>
                                        <p:tgtEl>
                                          <p:spTgt spid="18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6"/>
                                        </p:tgtEl>
                                        <p:attrNameLst>
                                          <p:attrName>style.visibility</p:attrName>
                                        </p:attrNameLst>
                                      </p:cBhvr>
                                      <p:to>
                                        <p:strVal val="visible"/>
                                      </p:to>
                                    </p:set>
                                    <p:anim calcmode="lin" valueType="num">
                                      <p:cBhvr additive="base">
                                        <p:cTn dur="1000"/>
                                        <p:tgtEl>
                                          <p:spTgt spid="18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90"/>
                                        </p:tgtEl>
                                        <p:attrNameLst>
                                          <p:attrName>style.visibility</p:attrName>
                                        </p:attrNameLst>
                                      </p:cBhvr>
                                      <p:to>
                                        <p:strVal val="visible"/>
                                      </p:to>
                                    </p:set>
                                    <p:anim calcmode="lin" valueType="num">
                                      <p:cBhvr additive="base">
                                        <p:cTn dur="1000"/>
                                        <p:tgtEl>
                                          <p:spTgt spid="18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7"/>
                                        </p:tgtEl>
                                        <p:attrNameLst>
                                          <p:attrName>style.visibility</p:attrName>
                                        </p:attrNameLst>
                                      </p:cBhvr>
                                      <p:to>
                                        <p:strVal val="visible"/>
                                      </p:to>
                                    </p:set>
                                    <p:anim calcmode="lin" valueType="num">
                                      <p:cBhvr additive="base">
                                        <p:cTn dur="1300"/>
                                        <p:tgtEl>
                                          <p:spTgt spid="1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8"/>
                                        </p:tgtEl>
                                        <p:attrNameLst>
                                          <p:attrName>style.visibility</p:attrName>
                                        </p:attrNameLst>
                                      </p:cBhvr>
                                      <p:to>
                                        <p:strVal val="visible"/>
                                      </p:to>
                                    </p:set>
                                    <p:anim calcmode="lin" valueType="num">
                                      <p:cBhvr additive="base">
                                        <p:cTn dur="1000"/>
                                        <p:tgtEl>
                                          <p:spTgt spid="18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6"/>
                                        </p:tgtEl>
                                        <p:attrNameLst>
                                          <p:attrName>style.visibility</p:attrName>
                                        </p:attrNameLst>
                                      </p:cBhvr>
                                      <p:to>
                                        <p:strVal val="visible"/>
                                      </p:to>
                                    </p:set>
                                    <p:anim calcmode="lin" valueType="num">
                                      <p:cBhvr additive="base">
                                        <p:cTn dur="1000"/>
                                        <p:tgtEl>
                                          <p:spTgt spid="18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59"/>
                                        </p:tgtEl>
                                        <p:attrNameLst>
                                          <p:attrName>style.visibility</p:attrName>
                                        </p:attrNameLst>
                                      </p:cBhvr>
                                      <p:to>
                                        <p:strVal val="visible"/>
                                      </p:to>
                                    </p:set>
                                    <p:anim calcmode="lin" valueType="num">
                                      <p:cBhvr additive="base">
                                        <p:cTn dur="1200"/>
                                        <p:tgtEl>
                                          <p:spTgt spid="18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0"/>
                                        </p:tgtEl>
                                        <p:attrNameLst>
                                          <p:attrName>style.visibility</p:attrName>
                                        </p:attrNameLst>
                                      </p:cBhvr>
                                      <p:to>
                                        <p:strVal val="visible"/>
                                      </p:to>
                                    </p:set>
                                    <p:anim calcmode="lin" valueType="num">
                                      <p:cBhvr additive="base">
                                        <p:cTn dur="1000"/>
                                        <p:tgtEl>
                                          <p:spTgt spid="18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9"/>
                                        </p:tgtEl>
                                        <p:attrNameLst>
                                          <p:attrName>style.visibility</p:attrName>
                                        </p:attrNameLst>
                                      </p:cBhvr>
                                      <p:to>
                                        <p:strVal val="visible"/>
                                      </p:to>
                                    </p:set>
                                    <p:anim calcmode="lin" valueType="num">
                                      <p:cBhvr additive="base">
                                        <p:cTn dur="1000"/>
                                        <p:tgtEl>
                                          <p:spTgt spid="18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2"/>
                                        </p:tgtEl>
                                        <p:attrNameLst>
                                          <p:attrName>style.visibility</p:attrName>
                                        </p:attrNameLst>
                                      </p:cBhvr>
                                      <p:to>
                                        <p:strVal val="visible"/>
                                      </p:to>
                                    </p:set>
                                    <p:anim calcmode="lin" valueType="num">
                                      <p:cBhvr additive="base">
                                        <p:cTn dur="1000"/>
                                        <p:tgtEl>
                                          <p:spTgt spid="18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91"/>
                                        </p:tgtEl>
                                        <p:attrNameLst>
                                          <p:attrName>style.visibility</p:attrName>
                                        </p:attrNameLst>
                                      </p:cBhvr>
                                      <p:to>
                                        <p:strVal val="visible"/>
                                      </p:to>
                                    </p:set>
                                    <p:anim calcmode="lin" valueType="num">
                                      <p:cBhvr additive="base">
                                        <p:cTn dur="1200"/>
                                        <p:tgtEl>
                                          <p:spTgt spid="18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3"/>
                                        </p:tgtEl>
                                        <p:attrNameLst>
                                          <p:attrName>style.visibility</p:attrName>
                                        </p:attrNameLst>
                                      </p:cBhvr>
                                      <p:to>
                                        <p:strVal val="visible"/>
                                      </p:to>
                                    </p:set>
                                    <p:anim calcmode="lin" valueType="num">
                                      <p:cBhvr additive="base">
                                        <p:cTn dur="1200"/>
                                        <p:tgtEl>
                                          <p:spTgt spid="18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4"/>
                                        </p:tgtEl>
                                        <p:attrNameLst>
                                          <p:attrName>style.visibility</p:attrName>
                                        </p:attrNameLst>
                                      </p:cBhvr>
                                      <p:to>
                                        <p:strVal val="visible"/>
                                      </p:to>
                                    </p:set>
                                    <p:anim calcmode="lin" valueType="num">
                                      <p:cBhvr additive="base">
                                        <p:cTn dur="1000"/>
                                        <p:tgtEl>
                                          <p:spTgt spid="18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7"/>
                                        </p:tgtEl>
                                        <p:attrNameLst>
                                          <p:attrName>style.visibility</p:attrName>
                                        </p:attrNameLst>
                                      </p:cBhvr>
                                      <p:to>
                                        <p:strVal val="visible"/>
                                      </p:to>
                                    </p:set>
                                    <p:anim calcmode="lin" valueType="num">
                                      <p:cBhvr additive="base">
                                        <p:cTn dur="1000"/>
                                        <p:tgtEl>
                                          <p:spTgt spid="18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75"/>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a:p>
        </p:txBody>
      </p:sp>
      <p:sp>
        <p:nvSpPr>
          <p:cNvPr id="1897" name="Google Shape;1897;p75"/>
          <p:cNvSpPr txBox="1"/>
          <p:nvPr>
            <p:ph idx="2" type="title"/>
          </p:nvPr>
        </p:nvSpPr>
        <p:spPr>
          <a:xfrm>
            <a:off x="1043208" y="3402225"/>
            <a:ext cx="32004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98" name="Google Shape;1898;p75"/>
          <p:cNvSpPr txBox="1"/>
          <p:nvPr>
            <p:ph idx="1" type="subTitle"/>
          </p:nvPr>
        </p:nvSpPr>
        <p:spPr>
          <a:xfrm>
            <a:off x="1043208" y="2241202"/>
            <a:ext cx="3200400" cy="103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99" name="Google Shape;1899;p75"/>
          <p:cNvSpPr txBox="1"/>
          <p:nvPr>
            <p:ph idx="3" type="title"/>
          </p:nvPr>
        </p:nvSpPr>
        <p:spPr>
          <a:xfrm>
            <a:off x="4898649" y="3402225"/>
            <a:ext cx="3200400" cy="27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900" name="Google Shape;1900;p75"/>
          <p:cNvSpPr txBox="1"/>
          <p:nvPr>
            <p:ph idx="4" type="subTitle"/>
          </p:nvPr>
        </p:nvSpPr>
        <p:spPr>
          <a:xfrm>
            <a:off x="4898649" y="2240925"/>
            <a:ext cx="3200400" cy="1030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901" name="Google Shape;1901;p75"/>
          <p:cNvPicPr preferRelativeResize="0"/>
          <p:nvPr/>
        </p:nvPicPr>
        <p:blipFill>
          <a:blip r:embed="rId3">
            <a:alphaModFix/>
          </a:blip>
          <a:stretch>
            <a:fillRect/>
          </a:stretch>
        </p:blipFill>
        <p:spPr>
          <a:xfrm>
            <a:off x="5541" y="0"/>
            <a:ext cx="9132918"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76"/>
          <p:cNvSpPr txBox="1"/>
          <p:nvPr>
            <p:ph type="title"/>
          </p:nvPr>
        </p:nvSpPr>
        <p:spPr>
          <a:xfrm>
            <a:off x="825500" y="1909488"/>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Thank You !</a:t>
            </a:r>
            <a:endParaRPr/>
          </a:p>
          <a:p>
            <a:pPr indent="0" lvl="0" marL="0" rtl="0" algn="ctr">
              <a:spcBef>
                <a:spcPts val="0"/>
              </a:spcBef>
              <a:spcAft>
                <a:spcPts val="0"/>
              </a:spcAft>
              <a:buNone/>
            </a:pPr>
            <a:r>
              <a:rPr lang="en">
                <a:solidFill>
                  <a:schemeClr val="accent1"/>
                </a:solidFill>
              </a:rPr>
              <a:t>Any Questions ?</a:t>
            </a:r>
            <a:endParaRPr>
              <a:solidFill>
                <a:schemeClr val="accent1"/>
              </a:solidFill>
            </a:endParaRPr>
          </a:p>
        </p:txBody>
      </p:sp>
      <p:pic>
        <p:nvPicPr>
          <p:cNvPr id="1907" name="Google Shape;1907;p76"/>
          <p:cNvPicPr preferRelativeResize="0"/>
          <p:nvPr/>
        </p:nvPicPr>
        <p:blipFill>
          <a:blip r:embed="rId3">
            <a:alphaModFix/>
          </a:blip>
          <a:stretch>
            <a:fillRect/>
          </a:stretch>
        </p:blipFill>
        <p:spPr>
          <a:xfrm rot="900000">
            <a:off x="4174903" y="3517869"/>
            <a:ext cx="1018695" cy="949418"/>
          </a:xfrm>
          <a:prstGeom prst="rect">
            <a:avLst/>
          </a:prstGeom>
          <a:noFill/>
          <a:ln>
            <a:noFill/>
          </a:ln>
        </p:spPr>
      </p:pic>
      <p:pic>
        <p:nvPicPr>
          <p:cNvPr id="1908" name="Google Shape;1908;p76"/>
          <p:cNvPicPr preferRelativeResize="0"/>
          <p:nvPr/>
        </p:nvPicPr>
        <p:blipFill>
          <a:blip r:embed="rId4">
            <a:alphaModFix/>
          </a:blip>
          <a:stretch>
            <a:fillRect/>
          </a:stretch>
        </p:blipFill>
        <p:spPr>
          <a:xfrm flipH="1" rot="-899987">
            <a:off x="7665319" y="428404"/>
            <a:ext cx="535946" cy="500209"/>
          </a:xfrm>
          <a:prstGeom prst="rect">
            <a:avLst/>
          </a:prstGeom>
          <a:noFill/>
          <a:ln>
            <a:noFill/>
          </a:ln>
        </p:spPr>
      </p:pic>
      <p:pic>
        <p:nvPicPr>
          <p:cNvPr id="1909" name="Google Shape;1909;p76"/>
          <p:cNvPicPr preferRelativeResize="0"/>
          <p:nvPr/>
        </p:nvPicPr>
        <p:blipFill>
          <a:blip r:embed="rId5">
            <a:alphaModFix/>
          </a:blip>
          <a:stretch>
            <a:fillRect/>
          </a:stretch>
        </p:blipFill>
        <p:spPr>
          <a:xfrm rot="899999">
            <a:off x="7611434" y="3656947"/>
            <a:ext cx="321896" cy="300100"/>
          </a:xfrm>
          <a:prstGeom prst="rect">
            <a:avLst/>
          </a:prstGeom>
          <a:noFill/>
          <a:ln>
            <a:noFill/>
          </a:ln>
        </p:spPr>
      </p:pic>
      <p:pic>
        <p:nvPicPr>
          <p:cNvPr id="1910" name="Google Shape;1910;p76"/>
          <p:cNvPicPr preferRelativeResize="0"/>
          <p:nvPr/>
        </p:nvPicPr>
        <p:blipFill>
          <a:blip r:embed="rId6">
            <a:alphaModFix/>
          </a:blip>
          <a:stretch>
            <a:fillRect/>
          </a:stretch>
        </p:blipFill>
        <p:spPr>
          <a:xfrm flipH="1" rot="-900017">
            <a:off x="1100378" y="702657"/>
            <a:ext cx="557687" cy="520518"/>
          </a:xfrm>
          <a:prstGeom prst="rect">
            <a:avLst/>
          </a:prstGeom>
          <a:noFill/>
          <a:ln>
            <a:noFill/>
          </a:ln>
        </p:spPr>
      </p:pic>
      <p:pic>
        <p:nvPicPr>
          <p:cNvPr id="1911" name="Google Shape;1911;p76"/>
          <p:cNvPicPr preferRelativeResize="0"/>
          <p:nvPr/>
        </p:nvPicPr>
        <p:blipFill>
          <a:blip r:embed="rId5">
            <a:alphaModFix/>
          </a:blip>
          <a:stretch>
            <a:fillRect/>
          </a:stretch>
        </p:blipFill>
        <p:spPr>
          <a:xfrm rot="899999">
            <a:off x="452871" y="1767229"/>
            <a:ext cx="321896" cy="300100"/>
          </a:xfrm>
          <a:prstGeom prst="rect">
            <a:avLst/>
          </a:prstGeom>
          <a:noFill/>
          <a:ln>
            <a:noFill/>
          </a:ln>
        </p:spPr>
      </p:pic>
      <p:pic>
        <p:nvPicPr>
          <p:cNvPr id="1912" name="Google Shape;1912;p76"/>
          <p:cNvPicPr preferRelativeResize="0"/>
          <p:nvPr/>
        </p:nvPicPr>
        <p:blipFill>
          <a:blip r:embed="rId5">
            <a:alphaModFix/>
          </a:blip>
          <a:stretch>
            <a:fillRect/>
          </a:stretch>
        </p:blipFill>
        <p:spPr>
          <a:xfrm rot="899999">
            <a:off x="1726656" y="3938392"/>
            <a:ext cx="321896" cy="300100"/>
          </a:xfrm>
          <a:prstGeom prst="rect">
            <a:avLst/>
          </a:prstGeom>
          <a:noFill/>
          <a:ln>
            <a:noFill/>
          </a:ln>
        </p:spPr>
      </p:pic>
      <p:pic>
        <p:nvPicPr>
          <p:cNvPr id="1913" name="Google Shape;1913;p76"/>
          <p:cNvPicPr preferRelativeResize="0"/>
          <p:nvPr/>
        </p:nvPicPr>
        <p:blipFill>
          <a:blip r:embed="rId4">
            <a:alphaModFix/>
          </a:blip>
          <a:stretch>
            <a:fillRect/>
          </a:stretch>
        </p:blipFill>
        <p:spPr>
          <a:xfrm rot="899987">
            <a:off x="401569" y="3760979"/>
            <a:ext cx="535946" cy="500209"/>
          </a:xfrm>
          <a:prstGeom prst="rect">
            <a:avLst/>
          </a:prstGeom>
          <a:noFill/>
          <a:ln>
            <a:noFill/>
          </a:ln>
        </p:spPr>
      </p:pic>
      <p:pic>
        <p:nvPicPr>
          <p:cNvPr id="1914" name="Google Shape;1914;p76"/>
          <p:cNvPicPr preferRelativeResize="0"/>
          <p:nvPr/>
        </p:nvPicPr>
        <p:blipFill>
          <a:blip r:embed="rId6">
            <a:alphaModFix/>
          </a:blip>
          <a:stretch>
            <a:fillRect/>
          </a:stretch>
        </p:blipFill>
        <p:spPr>
          <a:xfrm flipH="1" rot="-900008">
            <a:off x="5960441" y="3996923"/>
            <a:ext cx="410087" cy="382752"/>
          </a:xfrm>
          <a:prstGeom prst="rect">
            <a:avLst/>
          </a:prstGeom>
          <a:noFill/>
          <a:ln>
            <a:noFill/>
          </a:ln>
        </p:spPr>
      </p:pic>
      <p:pic>
        <p:nvPicPr>
          <p:cNvPr id="1915" name="Google Shape;1915;p76"/>
          <p:cNvPicPr preferRelativeResize="0"/>
          <p:nvPr/>
        </p:nvPicPr>
        <p:blipFill>
          <a:blip r:embed="rId4">
            <a:alphaModFix/>
          </a:blip>
          <a:stretch>
            <a:fillRect/>
          </a:stretch>
        </p:blipFill>
        <p:spPr>
          <a:xfrm flipH="1" rot="-899987">
            <a:off x="3248294" y="4117342"/>
            <a:ext cx="535946" cy="5002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35"/>
          <p:cNvSpPr txBox="1"/>
          <p:nvPr>
            <p:ph type="title"/>
          </p:nvPr>
        </p:nvSpPr>
        <p:spPr>
          <a:xfrm>
            <a:off x="713225" y="445025"/>
            <a:ext cx="7717500" cy="57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Our </a:t>
            </a:r>
            <a:r>
              <a:rPr lang="en">
                <a:solidFill>
                  <a:schemeClr val="accent1"/>
                </a:solidFill>
              </a:rPr>
              <a:t>Target</a:t>
            </a:r>
            <a:endParaRPr>
              <a:solidFill>
                <a:schemeClr val="accent1"/>
              </a:solidFill>
            </a:endParaRPr>
          </a:p>
        </p:txBody>
      </p:sp>
      <p:pic>
        <p:nvPicPr>
          <p:cNvPr id="1187" name="Google Shape;1187;p35"/>
          <p:cNvPicPr preferRelativeResize="0"/>
          <p:nvPr/>
        </p:nvPicPr>
        <p:blipFill>
          <a:blip r:embed="rId3">
            <a:alphaModFix/>
          </a:blip>
          <a:stretch>
            <a:fillRect/>
          </a:stretch>
        </p:blipFill>
        <p:spPr>
          <a:xfrm rot="899998">
            <a:off x="69057" y="4357477"/>
            <a:ext cx="665522" cy="621153"/>
          </a:xfrm>
          <a:prstGeom prst="rect">
            <a:avLst/>
          </a:prstGeom>
          <a:noFill/>
          <a:ln>
            <a:noFill/>
          </a:ln>
        </p:spPr>
      </p:pic>
      <p:pic>
        <p:nvPicPr>
          <p:cNvPr id="1188" name="Google Shape;1188;p35"/>
          <p:cNvPicPr preferRelativeResize="0"/>
          <p:nvPr/>
        </p:nvPicPr>
        <p:blipFill>
          <a:blip r:embed="rId4">
            <a:alphaModFix/>
          </a:blip>
          <a:stretch>
            <a:fillRect/>
          </a:stretch>
        </p:blipFill>
        <p:spPr>
          <a:xfrm flipH="1" rot="1288032">
            <a:off x="7928894" y="741192"/>
            <a:ext cx="535946" cy="500209"/>
          </a:xfrm>
          <a:prstGeom prst="rect">
            <a:avLst/>
          </a:prstGeom>
          <a:noFill/>
          <a:ln>
            <a:noFill/>
          </a:ln>
        </p:spPr>
      </p:pic>
      <p:sp>
        <p:nvSpPr>
          <p:cNvPr id="1189" name="Google Shape;1189;p35"/>
          <p:cNvSpPr/>
          <p:nvPr/>
        </p:nvSpPr>
        <p:spPr>
          <a:xfrm>
            <a:off x="2586148" y="2325263"/>
            <a:ext cx="312600" cy="312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txBox="1"/>
          <p:nvPr>
            <p:ph idx="4294967295" type="title"/>
          </p:nvPr>
        </p:nvSpPr>
        <p:spPr>
          <a:xfrm>
            <a:off x="2633842" y="2372363"/>
            <a:ext cx="217200" cy="21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lt1"/>
                </a:solidFill>
              </a:rPr>
              <a:t>1</a:t>
            </a:r>
            <a:endParaRPr sz="1600">
              <a:solidFill>
                <a:schemeClr val="lt1"/>
              </a:solidFill>
            </a:endParaRPr>
          </a:p>
        </p:txBody>
      </p:sp>
      <p:sp>
        <p:nvSpPr>
          <p:cNvPr id="1191" name="Google Shape;1191;p35"/>
          <p:cNvSpPr/>
          <p:nvPr/>
        </p:nvSpPr>
        <p:spPr>
          <a:xfrm>
            <a:off x="4000035" y="1709713"/>
            <a:ext cx="312600" cy="312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txBox="1"/>
          <p:nvPr>
            <p:ph idx="4294967295" type="title"/>
          </p:nvPr>
        </p:nvSpPr>
        <p:spPr>
          <a:xfrm>
            <a:off x="4047730" y="1756813"/>
            <a:ext cx="217200" cy="21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lt1"/>
                </a:solidFill>
              </a:rPr>
              <a:t>2</a:t>
            </a:r>
            <a:endParaRPr sz="1600">
              <a:solidFill>
                <a:schemeClr val="lt1"/>
              </a:solidFill>
            </a:endParaRPr>
          </a:p>
        </p:txBody>
      </p:sp>
      <p:sp>
        <p:nvSpPr>
          <p:cNvPr id="1193" name="Google Shape;1193;p35"/>
          <p:cNvSpPr/>
          <p:nvPr/>
        </p:nvSpPr>
        <p:spPr>
          <a:xfrm>
            <a:off x="5227660" y="2979138"/>
            <a:ext cx="312600" cy="312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txBox="1"/>
          <p:nvPr>
            <p:ph idx="4294967295" type="title"/>
          </p:nvPr>
        </p:nvSpPr>
        <p:spPr>
          <a:xfrm>
            <a:off x="5275367" y="3036138"/>
            <a:ext cx="217200" cy="21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lt1"/>
                </a:solidFill>
              </a:rPr>
              <a:t>3</a:t>
            </a:r>
            <a:endParaRPr sz="1600">
              <a:solidFill>
                <a:schemeClr val="lt1"/>
              </a:solidFill>
            </a:endParaRPr>
          </a:p>
        </p:txBody>
      </p:sp>
      <p:sp>
        <p:nvSpPr>
          <p:cNvPr id="1195" name="Google Shape;1195;p35"/>
          <p:cNvSpPr/>
          <p:nvPr/>
        </p:nvSpPr>
        <p:spPr>
          <a:xfrm>
            <a:off x="6504285" y="1709713"/>
            <a:ext cx="312600" cy="312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txBox="1"/>
          <p:nvPr>
            <p:ph idx="4294967295" type="title"/>
          </p:nvPr>
        </p:nvSpPr>
        <p:spPr>
          <a:xfrm>
            <a:off x="6551980" y="1756813"/>
            <a:ext cx="217200" cy="21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lt1"/>
                </a:solidFill>
              </a:rPr>
              <a:t>4</a:t>
            </a:r>
            <a:endParaRPr sz="1600">
              <a:solidFill>
                <a:schemeClr val="lt1"/>
              </a:solidFill>
            </a:endParaRPr>
          </a:p>
        </p:txBody>
      </p:sp>
      <p:grpSp>
        <p:nvGrpSpPr>
          <p:cNvPr id="1197" name="Google Shape;1197;p35"/>
          <p:cNvGrpSpPr/>
          <p:nvPr/>
        </p:nvGrpSpPr>
        <p:grpSpPr>
          <a:xfrm>
            <a:off x="1487078" y="1696225"/>
            <a:ext cx="1144800" cy="774000"/>
            <a:chOff x="1487078" y="1696225"/>
            <a:chExt cx="1144800" cy="774000"/>
          </a:xfrm>
        </p:grpSpPr>
        <p:sp>
          <p:nvSpPr>
            <p:cNvPr id="1198" name="Google Shape;1198;p35"/>
            <p:cNvSpPr/>
            <p:nvPr/>
          </p:nvSpPr>
          <p:spPr>
            <a:xfrm>
              <a:off x="1487078" y="1696225"/>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1657501" y="1908763"/>
              <a:ext cx="438475" cy="348900"/>
            </a:xfrm>
            <a:custGeom>
              <a:rect b="b" l="l" r="r" t="t"/>
              <a:pathLst>
                <a:path extrusionOk="0" h="13956" w="17539">
                  <a:moveTo>
                    <a:pt x="7454" y="4621"/>
                  </a:moveTo>
                  <a:lnTo>
                    <a:pt x="9597" y="8252"/>
                  </a:lnTo>
                  <a:lnTo>
                    <a:pt x="10668" y="6657"/>
                  </a:lnTo>
                  <a:lnTo>
                    <a:pt x="17002" y="6657"/>
                  </a:lnTo>
                  <a:lnTo>
                    <a:pt x="17002" y="7169"/>
                  </a:lnTo>
                  <a:lnTo>
                    <a:pt x="14300" y="7169"/>
                  </a:lnTo>
                  <a:lnTo>
                    <a:pt x="14300" y="7717"/>
                  </a:lnTo>
                  <a:lnTo>
                    <a:pt x="15574" y="7717"/>
                  </a:lnTo>
                  <a:cubicBezTo>
                    <a:pt x="14990" y="8907"/>
                    <a:pt x="14073" y="10074"/>
                    <a:pt x="12871" y="11050"/>
                  </a:cubicBezTo>
                  <a:cubicBezTo>
                    <a:pt x="11645" y="12062"/>
                    <a:pt x="10228" y="12872"/>
                    <a:pt x="8763" y="13348"/>
                  </a:cubicBezTo>
                  <a:cubicBezTo>
                    <a:pt x="7287" y="12848"/>
                    <a:pt x="5870" y="12062"/>
                    <a:pt x="4656" y="11050"/>
                  </a:cubicBezTo>
                  <a:cubicBezTo>
                    <a:pt x="3465" y="10050"/>
                    <a:pt x="2524" y="8907"/>
                    <a:pt x="1941" y="7717"/>
                  </a:cubicBezTo>
                  <a:lnTo>
                    <a:pt x="3286" y="7717"/>
                  </a:lnTo>
                  <a:lnTo>
                    <a:pt x="3941" y="7109"/>
                  </a:lnTo>
                  <a:lnTo>
                    <a:pt x="5489" y="8824"/>
                  </a:lnTo>
                  <a:lnTo>
                    <a:pt x="7311" y="6454"/>
                  </a:lnTo>
                  <a:lnTo>
                    <a:pt x="9513" y="10276"/>
                  </a:lnTo>
                  <a:lnTo>
                    <a:pt x="11216" y="7717"/>
                  </a:lnTo>
                  <a:lnTo>
                    <a:pt x="12716" y="7717"/>
                  </a:lnTo>
                  <a:lnTo>
                    <a:pt x="12716" y="7169"/>
                  </a:lnTo>
                  <a:lnTo>
                    <a:pt x="10942" y="7169"/>
                  </a:lnTo>
                  <a:lnTo>
                    <a:pt x="9561" y="9217"/>
                  </a:lnTo>
                  <a:lnTo>
                    <a:pt x="7394" y="5526"/>
                  </a:lnTo>
                  <a:lnTo>
                    <a:pt x="5453" y="7955"/>
                  </a:lnTo>
                  <a:lnTo>
                    <a:pt x="3965" y="6347"/>
                  </a:lnTo>
                  <a:lnTo>
                    <a:pt x="3072" y="7157"/>
                  </a:lnTo>
                  <a:lnTo>
                    <a:pt x="488" y="7157"/>
                  </a:lnTo>
                  <a:lnTo>
                    <a:pt x="488" y="6645"/>
                  </a:lnTo>
                  <a:lnTo>
                    <a:pt x="2882" y="6645"/>
                  </a:lnTo>
                  <a:lnTo>
                    <a:pt x="4001" y="5633"/>
                  </a:lnTo>
                  <a:lnTo>
                    <a:pt x="5429" y="7169"/>
                  </a:lnTo>
                  <a:lnTo>
                    <a:pt x="7454" y="4621"/>
                  </a:lnTo>
                  <a:close/>
                  <a:moveTo>
                    <a:pt x="12682" y="1"/>
                  </a:moveTo>
                  <a:cubicBezTo>
                    <a:pt x="12255" y="1"/>
                    <a:pt x="11821" y="69"/>
                    <a:pt x="11395" y="204"/>
                  </a:cubicBezTo>
                  <a:cubicBezTo>
                    <a:pt x="10466" y="501"/>
                    <a:pt x="9573" y="1085"/>
                    <a:pt x="8763" y="1942"/>
                  </a:cubicBezTo>
                  <a:cubicBezTo>
                    <a:pt x="7566" y="687"/>
                    <a:pt x="6179" y="11"/>
                    <a:pt x="4829" y="11"/>
                  </a:cubicBezTo>
                  <a:cubicBezTo>
                    <a:pt x="4783" y="11"/>
                    <a:pt x="4737" y="12"/>
                    <a:pt x="4691" y="13"/>
                  </a:cubicBezTo>
                  <a:cubicBezTo>
                    <a:pt x="3536" y="49"/>
                    <a:pt x="2477" y="585"/>
                    <a:pt x="1739" y="1537"/>
                  </a:cubicBezTo>
                  <a:lnTo>
                    <a:pt x="2131" y="1859"/>
                  </a:lnTo>
                  <a:cubicBezTo>
                    <a:pt x="2774" y="1025"/>
                    <a:pt x="3703" y="549"/>
                    <a:pt x="4715" y="513"/>
                  </a:cubicBezTo>
                  <a:cubicBezTo>
                    <a:pt x="4757" y="512"/>
                    <a:pt x="4799" y="511"/>
                    <a:pt x="4840" y="511"/>
                  </a:cubicBezTo>
                  <a:cubicBezTo>
                    <a:pt x="6112" y="511"/>
                    <a:pt x="7431" y="1210"/>
                    <a:pt x="8561" y="2490"/>
                  </a:cubicBezTo>
                  <a:lnTo>
                    <a:pt x="8763" y="2704"/>
                  </a:lnTo>
                  <a:lnTo>
                    <a:pt x="8954" y="2490"/>
                  </a:lnTo>
                  <a:cubicBezTo>
                    <a:pt x="9751" y="1585"/>
                    <a:pt x="10633" y="990"/>
                    <a:pt x="11537" y="692"/>
                  </a:cubicBezTo>
                  <a:cubicBezTo>
                    <a:pt x="11920" y="574"/>
                    <a:pt x="12305" y="514"/>
                    <a:pt x="12681" y="514"/>
                  </a:cubicBezTo>
                  <a:cubicBezTo>
                    <a:pt x="13102" y="514"/>
                    <a:pt x="13511" y="589"/>
                    <a:pt x="13895" y="739"/>
                  </a:cubicBezTo>
                  <a:cubicBezTo>
                    <a:pt x="14597" y="1001"/>
                    <a:pt x="15193" y="1513"/>
                    <a:pt x="15609" y="2180"/>
                  </a:cubicBezTo>
                  <a:cubicBezTo>
                    <a:pt x="16050" y="2895"/>
                    <a:pt x="16276" y="3764"/>
                    <a:pt x="16276" y="4716"/>
                  </a:cubicBezTo>
                  <a:cubicBezTo>
                    <a:pt x="16276" y="5192"/>
                    <a:pt x="16217" y="5681"/>
                    <a:pt x="16109" y="6157"/>
                  </a:cubicBezTo>
                  <a:lnTo>
                    <a:pt x="10394" y="6157"/>
                  </a:lnTo>
                  <a:lnTo>
                    <a:pt x="9620" y="7336"/>
                  </a:lnTo>
                  <a:lnTo>
                    <a:pt x="7537" y="3668"/>
                  </a:lnTo>
                  <a:lnTo>
                    <a:pt x="5429" y="6419"/>
                  </a:lnTo>
                  <a:lnTo>
                    <a:pt x="4060" y="4907"/>
                  </a:lnTo>
                  <a:lnTo>
                    <a:pt x="2703" y="6169"/>
                  </a:lnTo>
                  <a:lnTo>
                    <a:pt x="1417" y="6169"/>
                  </a:lnTo>
                  <a:cubicBezTo>
                    <a:pt x="1322" y="5692"/>
                    <a:pt x="1250" y="5204"/>
                    <a:pt x="1250" y="4728"/>
                  </a:cubicBezTo>
                  <a:cubicBezTo>
                    <a:pt x="1250" y="3811"/>
                    <a:pt x="1477" y="2966"/>
                    <a:pt x="1893" y="2263"/>
                  </a:cubicBezTo>
                  <a:lnTo>
                    <a:pt x="1453" y="2002"/>
                  </a:lnTo>
                  <a:cubicBezTo>
                    <a:pt x="988" y="2775"/>
                    <a:pt x="750" y="3716"/>
                    <a:pt x="750" y="4728"/>
                  </a:cubicBezTo>
                  <a:cubicBezTo>
                    <a:pt x="750" y="5204"/>
                    <a:pt x="798" y="5692"/>
                    <a:pt x="893" y="6169"/>
                  </a:cubicBezTo>
                  <a:lnTo>
                    <a:pt x="0" y="6169"/>
                  </a:lnTo>
                  <a:lnTo>
                    <a:pt x="0" y="7717"/>
                  </a:lnTo>
                  <a:lnTo>
                    <a:pt x="1405" y="7717"/>
                  </a:lnTo>
                  <a:cubicBezTo>
                    <a:pt x="2608" y="10443"/>
                    <a:pt x="5453" y="12872"/>
                    <a:pt x="8692" y="13920"/>
                  </a:cubicBezTo>
                  <a:lnTo>
                    <a:pt x="8775" y="13955"/>
                  </a:lnTo>
                  <a:lnTo>
                    <a:pt x="8847" y="13920"/>
                  </a:lnTo>
                  <a:cubicBezTo>
                    <a:pt x="12085" y="12872"/>
                    <a:pt x="14931" y="10443"/>
                    <a:pt x="16133" y="7717"/>
                  </a:cubicBezTo>
                  <a:lnTo>
                    <a:pt x="17538" y="7717"/>
                  </a:lnTo>
                  <a:lnTo>
                    <a:pt x="17538" y="6157"/>
                  </a:lnTo>
                  <a:lnTo>
                    <a:pt x="16645" y="6157"/>
                  </a:lnTo>
                  <a:cubicBezTo>
                    <a:pt x="16752" y="5681"/>
                    <a:pt x="16800" y="5192"/>
                    <a:pt x="16800" y="4716"/>
                  </a:cubicBezTo>
                  <a:cubicBezTo>
                    <a:pt x="16800" y="3668"/>
                    <a:pt x="16526" y="2704"/>
                    <a:pt x="16038" y="1918"/>
                  </a:cubicBezTo>
                  <a:cubicBezTo>
                    <a:pt x="15562" y="1144"/>
                    <a:pt x="14871" y="573"/>
                    <a:pt x="14073" y="263"/>
                  </a:cubicBezTo>
                  <a:cubicBezTo>
                    <a:pt x="13633" y="87"/>
                    <a:pt x="13162" y="1"/>
                    <a:pt x="1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1989676" y="2088863"/>
              <a:ext cx="12525" cy="12825"/>
            </a:xfrm>
            <a:custGeom>
              <a:rect b="b" l="l" r="r" t="t"/>
              <a:pathLst>
                <a:path extrusionOk="0" h="513" w="501">
                  <a:moveTo>
                    <a:pt x="1" y="1"/>
                  </a:moveTo>
                  <a:lnTo>
                    <a:pt x="1" y="513"/>
                  </a:lnTo>
                  <a:lnTo>
                    <a:pt x="501" y="513"/>
                  </a:lnTo>
                  <a:lnTo>
                    <a:pt x="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2005451" y="1955513"/>
              <a:ext cx="12825" cy="12525"/>
            </a:xfrm>
            <a:custGeom>
              <a:rect b="b" l="l" r="r" t="t"/>
              <a:pathLst>
                <a:path extrusionOk="0" h="501" w="513">
                  <a:moveTo>
                    <a:pt x="1" y="1"/>
                  </a:moveTo>
                  <a:lnTo>
                    <a:pt x="1" y="501"/>
                  </a:lnTo>
                  <a:lnTo>
                    <a:pt x="513" y="501"/>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1980751" y="1941813"/>
              <a:ext cx="12525" cy="12525"/>
            </a:xfrm>
            <a:custGeom>
              <a:rect b="b" l="l" r="r" t="t"/>
              <a:pathLst>
                <a:path extrusionOk="0" h="501" w="501">
                  <a:moveTo>
                    <a:pt x="0" y="1"/>
                  </a:moveTo>
                  <a:lnTo>
                    <a:pt x="0" y="501"/>
                  </a:lnTo>
                  <a:lnTo>
                    <a:pt x="500" y="501"/>
                  </a:ln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3" name="Google Shape;1203;p35"/>
            <p:cNvCxnSpPr>
              <a:stCxn id="1198" idx="6"/>
              <a:endCxn id="1189" idx="1"/>
            </p:cNvCxnSpPr>
            <p:nvPr/>
          </p:nvCxnSpPr>
          <p:spPr>
            <a:xfrm>
              <a:off x="2261078" y="2083225"/>
              <a:ext cx="370800" cy="287700"/>
            </a:xfrm>
            <a:prstGeom prst="straightConnector1">
              <a:avLst/>
            </a:prstGeom>
            <a:noFill/>
            <a:ln cap="flat" cmpd="sng" w="19050">
              <a:solidFill>
                <a:schemeClr val="accent1"/>
              </a:solidFill>
              <a:prstDash val="solid"/>
              <a:round/>
              <a:headEnd len="med" w="med" type="none"/>
              <a:tailEnd len="med" w="med" type="none"/>
            </a:ln>
          </p:spPr>
        </p:cxnSp>
      </p:grpSp>
      <p:grpSp>
        <p:nvGrpSpPr>
          <p:cNvPr id="1204" name="Google Shape;1204;p35"/>
          <p:cNvGrpSpPr/>
          <p:nvPr/>
        </p:nvGrpSpPr>
        <p:grpSpPr>
          <a:xfrm>
            <a:off x="2898748" y="1976612"/>
            <a:ext cx="1147199" cy="891950"/>
            <a:chOff x="2898748" y="1976612"/>
            <a:chExt cx="1147199" cy="891950"/>
          </a:xfrm>
        </p:grpSpPr>
        <p:sp>
          <p:nvSpPr>
            <p:cNvPr id="1205" name="Google Shape;1205;p35"/>
            <p:cNvSpPr/>
            <p:nvPr/>
          </p:nvSpPr>
          <p:spPr>
            <a:xfrm>
              <a:off x="3153397" y="2094563"/>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3665168" y="2662257"/>
              <a:ext cx="10941" cy="10941"/>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3349005" y="2289665"/>
              <a:ext cx="382746" cy="383794"/>
            </a:xfrm>
            <a:custGeom>
              <a:rect b="b" l="l" r="r" t="t"/>
              <a:pathLst>
                <a:path extrusionOk="0" h="17575" w="17527">
                  <a:moveTo>
                    <a:pt x="13169" y="513"/>
                  </a:moveTo>
                  <a:cubicBezTo>
                    <a:pt x="13312" y="513"/>
                    <a:pt x="13419" y="632"/>
                    <a:pt x="13419" y="763"/>
                  </a:cubicBezTo>
                  <a:lnTo>
                    <a:pt x="13419" y="1298"/>
                  </a:lnTo>
                  <a:cubicBezTo>
                    <a:pt x="13419" y="1453"/>
                    <a:pt x="13300" y="1548"/>
                    <a:pt x="13169" y="1548"/>
                  </a:cubicBezTo>
                  <a:lnTo>
                    <a:pt x="4358" y="1548"/>
                  </a:lnTo>
                  <a:cubicBezTo>
                    <a:pt x="4203" y="1548"/>
                    <a:pt x="4108" y="1429"/>
                    <a:pt x="4108" y="1298"/>
                  </a:cubicBezTo>
                  <a:lnTo>
                    <a:pt x="4108" y="763"/>
                  </a:lnTo>
                  <a:cubicBezTo>
                    <a:pt x="4108" y="632"/>
                    <a:pt x="4203" y="513"/>
                    <a:pt x="4358" y="513"/>
                  </a:cubicBezTo>
                  <a:close/>
                  <a:moveTo>
                    <a:pt x="13419" y="5299"/>
                  </a:moveTo>
                  <a:lnTo>
                    <a:pt x="17038" y="6192"/>
                  </a:lnTo>
                  <a:lnTo>
                    <a:pt x="17038" y="6763"/>
                  </a:lnTo>
                  <a:lnTo>
                    <a:pt x="13419" y="6763"/>
                  </a:lnTo>
                  <a:lnTo>
                    <a:pt x="13419" y="5299"/>
                  </a:lnTo>
                  <a:close/>
                  <a:moveTo>
                    <a:pt x="12919" y="2072"/>
                  </a:moveTo>
                  <a:lnTo>
                    <a:pt x="12919" y="9847"/>
                  </a:lnTo>
                  <a:lnTo>
                    <a:pt x="4596" y="9847"/>
                  </a:lnTo>
                  <a:lnTo>
                    <a:pt x="4596" y="2072"/>
                  </a:lnTo>
                  <a:close/>
                  <a:moveTo>
                    <a:pt x="15479" y="8323"/>
                  </a:moveTo>
                  <a:lnTo>
                    <a:pt x="15479" y="9871"/>
                  </a:lnTo>
                  <a:lnTo>
                    <a:pt x="13419" y="9871"/>
                  </a:lnTo>
                  <a:lnTo>
                    <a:pt x="13419" y="8323"/>
                  </a:lnTo>
                  <a:close/>
                  <a:moveTo>
                    <a:pt x="4108" y="8335"/>
                  </a:moveTo>
                  <a:lnTo>
                    <a:pt x="4108" y="9883"/>
                  </a:lnTo>
                  <a:lnTo>
                    <a:pt x="2048" y="9883"/>
                  </a:lnTo>
                  <a:lnTo>
                    <a:pt x="2048" y="8335"/>
                  </a:lnTo>
                  <a:close/>
                  <a:moveTo>
                    <a:pt x="11038" y="11943"/>
                  </a:moveTo>
                  <a:lnTo>
                    <a:pt x="11038" y="12443"/>
                  </a:lnTo>
                  <a:lnTo>
                    <a:pt x="6418" y="12443"/>
                  </a:lnTo>
                  <a:lnTo>
                    <a:pt x="6418" y="11943"/>
                  </a:lnTo>
                  <a:close/>
                  <a:moveTo>
                    <a:pt x="4108" y="11395"/>
                  </a:moveTo>
                  <a:lnTo>
                    <a:pt x="4108" y="12943"/>
                  </a:lnTo>
                  <a:lnTo>
                    <a:pt x="2048" y="12943"/>
                  </a:lnTo>
                  <a:lnTo>
                    <a:pt x="2048" y="11395"/>
                  </a:lnTo>
                  <a:close/>
                  <a:moveTo>
                    <a:pt x="15479" y="11395"/>
                  </a:moveTo>
                  <a:lnTo>
                    <a:pt x="15479" y="12943"/>
                  </a:lnTo>
                  <a:lnTo>
                    <a:pt x="13419" y="12943"/>
                  </a:lnTo>
                  <a:lnTo>
                    <a:pt x="13419" y="11395"/>
                  </a:lnTo>
                  <a:close/>
                  <a:moveTo>
                    <a:pt x="4108" y="14502"/>
                  </a:moveTo>
                  <a:lnTo>
                    <a:pt x="4108" y="16050"/>
                  </a:lnTo>
                  <a:lnTo>
                    <a:pt x="2048" y="16050"/>
                  </a:lnTo>
                  <a:lnTo>
                    <a:pt x="2048" y="14502"/>
                  </a:lnTo>
                  <a:close/>
                  <a:moveTo>
                    <a:pt x="8478" y="12943"/>
                  </a:moveTo>
                  <a:lnTo>
                    <a:pt x="8478" y="16050"/>
                  </a:lnTo>
                  <a:lnTo>
                    <a:pt x="6930" y="16050"/>
                  </a:lnTo>
                  <a:lnTo>
                    <a:pt x="6930" y="12943"/>
                  </a:lnTo>
                  <a:close/>
                  <a:moveTo>
                    <a:pt x="10538" y="12943"/>
                  </a:moveTo>
                  <a:lnTo>
                    <a:pt x="10538" y="16050"/>
                  </a:lnTo>
                  <a:lnTo>
                    <a:pt x="8990" y="16050"/>
                  </a:lnTo>
                  <a:lnTo>
                    <a:pt x="8990" y="12943"/>
                  </a:lnTo>
                  <a:close/>
                  <a:moveTo>
                    <a:pt x="15479" y="14502"/>
                  </a:moveTo>
                  <a:lnTo>
                    <a:pt x="15479" y="16050"/>
                  </a:lnTo>
                  <a:lnTo>
                    <a:pt x="13419" y="16050"/>
                  </a:lnTo>
                  <a:lnTo>
                    <a:pt x="13419" y="14502"/>
                  </a:lnTo>
                  <a:close/>
                  <a:moveTo>
                    <a:pt x="4108" y="7287"/>
                  </a:moveTo>
                  <a:lnTo>
                    <a:pt x="4108" y="7835"/>
                  </a:lnTo>
                  <a:lnTo>
                    <a:pt x="1548" y="7835"/>
                  </a:lnTo>
                  <a:lnTo>
                    <a:pt x="1548" y="10395"/>
                  </a:lnTo>
                  <a:lnTo>
                    <a:pt x="4108" y="10395"/>
                  </a:lnTo>
                  <a:lnTo>
                    <a:pt x="4108" y="10895"/>
                  </a:lnTo>
                  <a:lnTo>
                    <a:pt x="1548" y="10895"/>
                  </a:lnTo>
                  <a:lnTo>
                    <a:pt x="1548" y="13443"/>
                  </a:lnTo>
                  <a:lnTo>
                    <a:pt x="4108" y="13443"/>
                  </a:lnTo>
                  <a:lnTo>
                    <a:pt x="4108" y="13990"/>
                  </a:lnTo>
                  <a:lnTo>
                    <a:pt x="1548" y="13990"/>
                  </a:lnTo>
                  <a:lnTo>
                    <a:pt x="1548" y="16550"/>
                  </a:lnTo>
                  <a:lnTo>
                    <a:pt x="4108" y="16550"/>
                  </a:lnTo>
                  <a:lnTo>
                    <a:pt x="4108" y="17062"/>
                  </a:lnTo>
                  <a:lnTo>
                    <a:pt x="1036" y="17062"/>
                  </a:lnTo>
                  <a:lnTo>
                    <a:pt x="1036" y="7287"/>
                  </a:lnTo>
                  <a:close/>
                  <a:moveTo>
                    <a:pt x="11585" y="16550"/>
                  </a:moveTo>
                  <a:lnTo>
                    <a:pt x="11585" y="17062"/>
                  </a:lnTo>
                  <a:lnTo>
                    <a:pt x="5918" y="17062"/>
                  </a:lnTo>
                  <a:lnTo>
                    <a:pt x="5918" y="16550"/>
                  </a:lnTo>
                  <a:close/>
                  <a:moveTo>
                    <a:pt x="12919" y="10395"/>
                  </a:moveTo>
                  <a:lnTo>
                    <a:pt x="12919" y="17062"/>
                  </a:lnTo>
                  <a:lnTo>
                    <a:pt x="12097" y="17062"/>
                  </a:lnTo>
                  <a:lnTo>
                    <a:pt x="12097" y="16050"/>
                  </a:lnTo>
                  <a:lnTo>
                    <a:pt x="11038" y="16050"/>
                  </a:lnTo>
                  <a:lnTo>
                    <a:pt x="11038" y="12943"/>
                  </a:lnTo>
                  <a:lnTo>
                    <a:pt x="11585" y="12943"/>
                  </a:lnTo>
                  <a:lnTo>
                    <a:pt x="11585" y="11395"/>
                  </a:lnTo>
                  <a:lnTo>
                    <a:pt x="5918" y="11395"/>
                  </a:lnTo>
                  <a:lnTo>
                    <a:pt x="5918" y="12943"/>
                  </a:lnTo>
                  <a:lnTo>
                    <a:pt x="6466" y="12943"/>
                  </a:lnTo>
                  <a:lnTo>
                    <a:pt x="6466" y="16050"/>
                  </a:lnTo>
                  <a:lnTo>
                    <a:pt x="5418" y="16050"/>
                  </a:lnTo>
                  <a:lnTo>
                    <a:pt x="5418" y="17062"/>
                  </a:lnTo>
                  <a:lnTo>
                    <a:pt x="4596" y="17062"/>
                  </a:lnTo>
                  <a:lnTo>
                    <a:pt x="4596" y="10395"/>
                  </a:lnTo>
                  <a:close/>
                  <a:moveTo>
                    <a:pt x="4370" y="1"/>
                  </a:moveTo>
                  <a:cubicBezTo>
                    <a:pt x="3942" y="1"/>
                    <a:pt x="3596" y="346"/>
                    <a:pt x="3596" y="775"/>
                  </a:cubicBezTo>
                  <a:lnTo>
                    <a:pt x="3596" y="1298"/>
                  </a:lnTo>
                  <a:cubicBezTo>
                    <a:pt x="3596" y="1644"/>
                    <a:pt x="3811" y="1929"/>
                    <a:pt x="4108" y="2025"/>
                  </a:cubicBezTo>
                  <a:lnTo>
                    <a:pt x="4108" y="4763"/>
                  </a:lnTo>
                  <a:lnTo>
                    <a:pt x="2525" y="5168"/>
                  </a:lnTo>
                  <a:lnTo>
                    <a:pt x="2644" y="5680"/>
                  </a:lnTo>
                  <a:lnTo>
                    <a:pt x="4108" y="5299"/>
                  </a:lnTo>
                  <a:lnTo>
                    <a:pt x="4108" y="6775"/>
                  </a:lnTo>
                  <a:lnTo>
                    <a:pt x="489" y="6775"/>
                  </a:lnTo>
                  <a:lnTo>
                    <a:pt x="489" y="6228"/>
                  </a:lnTo>
                  <a:lnTo>
                    <a:pt x="2060" y="5835"/>
                  </a:lnTo>
                  <a:lnTo>
                    <a:pt x="1941" y="5347"/>
                  </a:lnTo>
                  <a:lnTo>
                    <a:pt x="1" y="5835"/>
                  </a:lnTo>
                  <a:lnTo>
                    <a:pt x="1" y="7299"/>
                  </a:lnTo>
                  <a:lnTo>
                    <a:pt x="501" y="7299"/>
                  </a:lnTo>
                  <a:lnTo>
                    <a:pt x="501" y="17074"/>
                  </a:lnTo>
                  <a:lnTo>
                    <a:pt x="1" y="17074"/>
                  </a:lnTo>
                  <a:lnTo>
                    <a:pt x="1" y="17574"/>
                  </a:lnTo>
                  <a:lnTo>
                    <a:pt x="13931" y="17574"/>
                  </a:lnTo>
                  <a:lnTo>
                    <a:pt x="13931" y="17074"/>
                  </a:lnTo>
                  <a:lnTo>
                    <a:pt x="13419" y="17074"/>
                  </a:lnTo>
                  <a:lnTo>
                    <a:pt x="13419" y="16574"/>
                  </a:lnTo>
                  <a:lnTo>
                    <a:pt x="15979" y="16574"/>
                  </a:lnTo>
                  <a:lnTo>
                    <a:pt x="15979" y="14014"/>
                  </a:lnTo>
                  <a:lnTo>
                    <a:pt x="13419" y="14014"/>
                  </a:lnTo>
                  <a:lnTo>
                    <a:pt x="13419" y="13443"/>
                  </a:lnTo>
                  <a:lnTo>
                    <a:pt x="15979" y="13443"/>
                  </a:lnTo>
                  <a:lnTo>
                    <a:pt x="15979" y="10883"/>
                  </a:lnTo>
                  <a:lnTo>
                    <a:pt x="13419" y="10883"/>
                  </a:lnTo>
                  <a:lnTo>
                    <a:pt x="13419" y="10383"/>
                  </a:lnTo>
                  <a:lnTo>
                    <a:pt x="15979" y="10383"/>
                  </a:lnTo>
                  <a:lnTo>
                    <a:pt x="15979" y="7823"/>
                  </a:lnTo>
                  <a:lnTo>
                    <a:pt x="13419" y="7823"/>
                  </a:lnTo>
                  <a:lnTo>
                    <a:pt x="13419" y="7263"/>
                  </a:lnTo>
                  <a:lnTo>
                    <a:pt x="16526" y="7263"/>
                  </a:lnTo>
                  <a:lnTo>
                    <a:pt x="16526" y="17050"/>
                  </a:lnTo>
                  <a:lnTo>
                    <a:pt x="15479" y="17050"/>
                  </a:lnTo>
                  <a:lnTo>
                    <a:pt x="15479" y="17550"/>
                  </a:lnTo>
                  <a:lnTo>
                    <a:pt x="17527" y="17550"/>
                  </a:lnTo>
                  <a:lnTo>
                    <a:pt x="17527" y="17050"/>
                  </a:lnTo>
                  <a:lnTo>
                    <a:pt x="17027" y="17050"/>
                  </a:lnTo>
                  <a:lnTo>
                    <a:pt x="17027" y="7263"/>
                  </a:lnTo>
                  <a:lnTo>
                    <a:pt x="17527" y="7263"/>
                  </a:lnTo>
                  <a:lnTo>
                    <a:pt x="17527" y="5811"/>
                  </a:lnTo>
                  <a:lnTo>
                    <a:pt x="13419" y="4787"/>
                  </a:lnTo>
                  <a:lnTo>
                    <a:pt x="13419" y="2025"/>
                  </a:lnTo>
                  <a:cubicBezTo>
                    <a:pt x="13717" y="1929"/>
                    <a:pt x="13931" y="1644"/>
                    <a:pt x="13931" y="1298"/>
                  </a:cubicBezTo>
                  <a:lnTo>
                    <a:pt x="13931" y="775"/>
                  </a:lnTo>
                  <a:cubicBezTo>
                    <a:pt x="13931" y="346"/>
                    <a:pt x="13586" y="1"/>
                    <a:pt x="131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3495120" y="2374439"/>
              <a:ext cx="89992" cy="90233"/>
            </a:xfrm>
            <a:custGeom>
              <a:rect b="b" l="l" r="r" t="t"/>
              <a:pathLst>
                <a:path extrusionOk="0" h="4132" w="4121">
                  <a:moveTo>
                    <a:pt x="2573" y="512"/>
                  </a:moveTo>
                  <a:lnTo>
                    <a:pt x="2573" y="1572"/>
                  </a:lnTo>
                  <a:lnTo>
                    <a:pt x="3632" y="1572"/>
                  </a:lnTo>
                  <a:lnTo>
                    <a:pt x="3632" y="2584"/>
                  </a:lnTo>
                  <a:lnTo>
                    <a:pt x="2573" y="2584"/>
                  </a:lnTo>
                  <a:lnTo>
                    <a:pt x="2573" y="3643"/>
                  </a:lnTo>
                  <a:lnTo>
                    <a:pt x="1561" y="3643"/>
                  </a:lnTo>
                  <a:lnTo>
                    <a:pt x="1561" y="2631"/>
                  </a:lnTo>
                  <a:lnTo>
                    <a:pt x="513" y="2631"/>
                  </a:lnTo>
                  <a:lnTo>
                    <a:pt x="513" y="1572"/>
                  </a:lnTo>
                  <a:lnTo>
                    <a:pt x="1561" y="1572"/>
                  </a:lnTo>
                  <a:lnTo>
                    <a:pt x="1561" y="512"/>
                  </a:lnTo>
                  <a:close/>
                  <a:moveTo>
                    <a:pt x="1061" y="0"/>
                  </a:moveTo>
                  <a:lnTo>
                    <a:pt x="1061" y="1060"/>
                  </a:lnTo>
                  <a:lnTo>
                    <a:pt x="1" y="1060"/>
                  </a:lnTo>
                  <a:lnTo>
                    <a:pt x="1" y="3119"/>
                  </a:lnTo>
                  <a:lnTo>
                    <a:pt x="1061" y="3119"/>
                  </a:lnTo>
                  <a:lnTo>
                    <a:pt x="1061" y="4132"/>
                  </a:lnTo>
                  <a:lnTo>
                    <a:pt x="3073" y="4132"/>
                  </a:lnTo>
                  <a:lnTo>
                    <a:pt x="3073" y="3119"/>
                  </a:lnTo>
                  <a:lnTo>
                    <a:pt x="4120" y="3119"/>
                  </a:lnTo>
                  <a:lnTo>
                    <a:pt x="4120" y="1060"/>
                  </a:lnTo>
                  <a:lnTo>
                    <a:pt x="3073" y="1060"/>
                  </a:lnTo>
                  <a:lnTo>
                    <a:pt x="3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3608238" y="2368717"/>
              <a:ext cx="10941" cy="11203"/>
            </a:xfrm>
            <a:custGeom>
              <a:rect b="b" l="l" r="r" t="t"/>
              <a:pathLst>
                <a:path extrusionOk="0" h="513" w="501">
                  <a:moveTo>
                    <a:pt x="0" y="0"/>
                  </a:moveTo>
                  <a:lnTo>
                    <a:pt x="0" y="512"/>
                  </a:lnTo>
                  <a:lnTo>
                    <a:pt x="500" y="512"/>
                  </a:lnTo>
                  <a:lnTo>
                    <a:pt x="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3608238" y="2346858"/>
              <a:ext cx="10941" cy="11203"/>
            </a:xfrm>
            <a:custGeom>
              <a:rect b="b" l="l" r="r" t="t"/>
              <a:pathLst>
                <a:path extrusionOk="0" h="513" w="501">
                  <a:moveTo>
                    <a:pt x="0" y="1"/>
                  </a:moveTo>
                  <a:lnTo>
                    <a:pt x="0" y="513"/>
                  </a:lnTo>
                  <a:lnTo>
                    <a:pt x="500" y="513"/>
                  </a:ln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1" name="Google Shape;1211;p35"/>
            <p:cNvCxnSpPr>
              <a:stCxn id="1189" idx="6"/>
              <a:endCxn id="1205" idx="2"/>
            </p:cNvCxnSpPr>
            <p:nvPr/>
          </p:nvCxnSpPr>
          <p:spPr>
            <a:xfrm>
              <a:off x="2898748" y="2481563"/>
              <a:ext cx="254700" cy="0"/>
            </a:xfrm>
            <a:prstGeom prst="straightConnector1">
              <a:avLst/>
            </a:prstGeom>
            <a:noFill/>
            <a:ln cap="flat" cmpd="sng" w="19050">
              <a:solidFill>
                <a:schemeClr val="accent1"/>
              </a:solidFill>
              <a:prstDash val="solid"/>
              <a:round/>
              <a:headEnd len="med" w="med" type="none"/>
              <a:tailEnd len="med" w="med" type="none"/>
            </a:ln>
          </p:spPr>
        </p:cxnSp>
        <p:cxnSp>
          <p:nvCxnSpPr>
            <p:cNvPr id="1212" name="Google Shape;1212;p35"/>
            <p:cNvCxnSpPr>
              <a:stCxn id="1205" idx="7"/>
              <a:endCxn id="1191" idx="3"/>
            </p:cNvCxnSpPr>
            <p:nvPr/>
          </p:nvCxnSpPr>
          <p:spPr>
            <a:xfrm flipH="1" rot="10800000">
              <a:off x="3814047" y="1976612"/>
              <a:ext cx="231900" cy="231300"/>
            </a:xfrm>
            <a:prstGeom prst="straightConnector1">
              <a:avLst/>
            </a:prstGeom>
            <a:noFill/>
            <a:ln cap="flat" cmpd="sng" w="19050">
              <a:solidFill>
                <a:schemeClr val="accent1"/>
              </a:solidFill>
              <a:prstDash val="solid"/>
              <a:round/>
              <a:headEnd len="med" w="med" type="none"/>
              <a:tailEnd len="med" w="med" type="none"/>
            </a:ln>
          </p:spPr>
        </p:cxnSp>
      </p:grpSp>
      <p:grpSp>
        <p:nvGrpSpPr>
          <p:cNvPr id="1213" name="Google Shape;1213;p35"/>
          <p:cNvGrpSpPr/>
          <p:nvPr/>
        </p:nvGrpSpPr>
        <p:grpSpPr>
          <a:xfrm>
            <a:off x="4266721" y="1976612"/>
            <a:ext cx="1006718" cy="1048305"/>
            <a:chOff x="4266721" y="1976612"/>
            <a:chExt cx="1006718" cy="1048305"/>
          </a:xfrm>
        </p:grpSpPr>
        <p:sp>
          <p:nvSpPr>
            <p:cNvPr id="1214" name="Google Shape;1214;p35"/>
            <p:cNvSpPr/>
            <p:nvPr/>
          </p:nvSpPr>
          <p:spPr>
            <a:xfrm>
              <a:off x="4385272" y="2094563"/>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4598963" y="2338811"/>
              <a:ext cx="383270" cy="285503"/>
            </a:xfrm>
            <a:custGeom>
              <a:rect b="b" l="l" r="r" t="t"/>
              <a:pathLst>
                <a:path extrusionOk="0" h="13074" w="17551">
                  <a:moveTo>
                    <a:pt x="5132" y="0"/>
                  </a:moveTo>
                  <a:cubicBezTo>
                    <a:pt x="3822" y="0"/>
                    <a:pt x="2596" y="500"/>
                    <a:pt x="1620" y="1393"/>
                  </a:cubicBezTo>
                  <a:lnTo>
                    <a:pt x="1977" y="1762"/>
                  </a:lnTo>
                  <a:cubicBezTo>
                    <a:pt x="2846" y="953"/>
                    <a:pt x="3965" y="512"/>
                    <a:pt x="5132" y="512"/>
                  </a:cubicBezTo>
                  <a:cubicBezTo>
                    <a:pt x="7680" y="512"/>
                    <a:pt x="9752" y="2584"/>
                    <a:pt x="9752" y="5120"/>
                  </a:cubicBezTo>
                  <a:cubicBezTo>
                    <a:pt x="9752" y="7668"/>
                    <a:pt x="7680" y="9740"/>
                    <a:pt x="5132" y="9740"/>
                  </a:cubicBezTo>
                  <a:cubicBezTo>
                    <a:pt x="4299" y="9740"/>
                    <a:pt x="3501" y="9513"/>
                    <a:pt x="2786" y="9097"/>
                  </a:cubicBezTo>
                  <a:lnTo>
                    <a:pt x="2727" y="9073"/>
                  </a:lnTo>
                  <a:lnTo>
                    <a:pt x="1167" y="9073"/>
                  </a:lnTo>
                  <a:lnTo>
                    <a:pt x="1167" y="7537"/>
                  </a:lnTo>
                  <a:lnTo>
                    <a:pt x="1131" y="7477"/>
                  </a:lnTo>
                  <a:cubicBezTo>
                    <a:pt x="715" y="6763"/>
                    <a:pt x="512" y="5953"/>
                    <a:pt x="512" y="5120"/>
                  </a:cubicBezTo>
                  <a:cubicBezTo>
                    <a:pt x="512" y="4013"/>
                    <a:pt x="893" y="2941"/>
                    <a:pt x="1608" y="2108"/>
                  </a:cubicBezTo>
                  <a:lnTo>
                    <a:pt x="1227" y="1762"/>
                  </a:lnTo>
                  <a:cubicBezTo>
                    <a:pt x="429" y="2703"/>
                    <a:pt x="0" y="3894"/>
                    <a:pt x="0" y="5120"/>
                  </a:cubicBezTo>
                  <a:cubicBezTo>
                    <a:pt x="0" y="6013"/>
                    <a:pt x="227" y="6906"/>
                    <a:pt x="667" y="7680"/>
                  </a:cubicBezTo>
                  <a:lnTo>
                    <a:pt x="667" y="9573"/>
                  </a:lnTo>
                  <a:lnTo>
                    <a:pt x="2572" y="9573"/>
                  </a:lnTo>
                  <a:cubicBezTo>
                    <a:pt x="3346" y="10025"/>
                    <a:pt x="4227" y="10263"/>
                    <a:pt x="5132" y="10263"/>
                  </a:cubicBezTo>
                  <a:cubicBezTo>
                    <a:pt x="6013" y="10263"/>
                    <a:pt x="6835" y="10037"/>
                    <a:pt x="7549" y="9644"/>
                  </a:cubicBezTo>
                  <a:cubicBezTo>
                    <a:pt x="7870" y="10585"/>
                    <a:pt x="8490" y="11418"/>
                    <a:pt x="9275" y="12014"/>
                  </a:cubicBezTo>
                  <a:cubicBezTo>
                    <a:pt x="10180" y="12716"/>
                    <a:pt x="11252" y="13073"/>
                    <a:pt x="12395" y="13073"/>
                  </a:cubicBezTo>
                  <a:cubicBezTo>
                    <a:pt x="12776" y="13073"/>
                    <a:pt x="13133" y="13026"/>
                    <a:pt x="13490" y="12954"/>
                  </a:cubicBezTo>
                  <a:lnTo>
                    <a:pt x="13383" y="12442"/>
                  </a:lnTo>
                  <a:cubicBezTo>
                    <a:pt x="13050" y="12526"/>
                    <a:pt x="12728" y="12549"/>
                    <a:pt x="12395" y="12549"/>
                  </a:cubicBezTo>
                  <a:cubicBezTo>
                    <a:pt x="11371" y="12549"/>
                    <a:pt x="10406" y="12228"/>
                    <a:pt x="9585" y="11597"/>
                  </a:cubicBezTo>
                  <a:cubicBezTo>
                    <a:pt x="8847" y="11037"/>
                    <a:pt x="8287" y="10240"/>
                    <a:pt x="8013" y="9370"/>
                  </a:cubicBezTo>
                  <a:cubicBezTo>
                    <a:pt x="9382" y="8442"/>
                    <a:pt x="10287" y="6882"/>
                    <a:pt x="10287" y="5096"/>
                  </a:cubicBezTo>
                  <a:cubicBezTo>
                    <a:pt x="10287" y="4679"/>
                    <a:pt x="10240" y="4275"/>
                    <a:pt x="10133" y="3894"/>
                  </a:cubicBezTo>
                  <a:cubicBezTo>
                    <a:pt x="10823" y="3501"/>
                    <a:pt x="11609" y="3298"/>
                    <a:pt x="12395" y="3298"/>
                  </a:cubicBezTo>
                  <a:cubicBezTo>
                    <a:pt x="14943" y="3298"/>
                    <a:pt x="17026" y="5358"/>
                    <a:pt x="17026" y="7918"/>
                  </a:cubicBezTo>
                  <a:cubicBezTo>
                    <a:pt x="17026" y="8751"/>
                    <a:pt x="16800" y="9561"/>
                    <a:pt x="16383" y="10275"/>
                  </a:cubicBezTo>
                  <a:lnTo>
                    <a:pt x="16360" y="10335"/>
                  </a:lnTo>
                  <a:lnTo>
                    <a:pt x="16360" y="11930"/>
                  </a:lnTo>
                  <a:lnTo>
                    <a:pt x="14859" y="11930"/>
                  </a:lnTo>
                  <a:lnTo>
                    <a:pt x="14800" y="11954"/>
                  </a:lnTo>
                  <a:cubicBezTo>
                    <a:pt x="14514" y="12121"/>
                    <a:pt x="14216" y="12252"/>
                    <a:pt x="13919" y="12359"/>
                  </a:cubicBezTo>
                  <a:lnTo>
                    <a:pt x="14085" y="12835"/>
                  </a:lnTo>
                  <a:cubicBezTo>
                    <a:pt x="14395" y="12728"/>
                    <a:pt x="14705" y="12597"/>
                    <a:pt x="15002" y="12418"/>
                  </a:cubicBezTo>
                  <a:lnTo>
                    <a:pt x="16860" y="12418"/>
                  </a:lnTo>
                  <a:lnTo>
                    <a:pt x="16860" y="10513"/>
                  </a:lnTo>
                  <a:cubicBezTo>
                    <a:pt x="17312" y="9740"/>
                    <a:pt x="17550" y="8858"/>
                    <a:pt x="17550" y="7966"/>
                  </a:cubicBezTo>
                  <a:cubicBezTo>
                    <a:pt x="17514" y="5144"/>
                    <a:pt x="15217" y="2834"/>
                    <a:pt x="12383" y="2834"/>
                  </a:cubicBezTo>
                  <a:cubicBezTo>
                    <a:pt x="11538" y="2834"/>
                    <a:pt x="10716" y="3036"/>
                    <a:pt x="9978" y="3429"/>
                  </a:cubicBezTo>
                  <a:cubicBezTo>
                    <a:pt x="9275" y="1429"/>
                    <a:pt x="7370" y="0"/>
                    <a:pt x="5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4665261" y="2406398"/>
              <a:ext cx="91019" cy="90254"/>
            </a:xfrm>
            <a:custGeom>
              <a:rect b="b" l="l" r="r" t="t"/>
              <a:pathLst>
                <a:path extrusionOk="0" h="4133" w="4168">
                  <a:moveTo>
                    <a:pt x="2572" y="513"/>
                  </a:moveTo>
                  <a:lnTo>
                    <a:pt x="2572" y="1572"/>
                  </a:lnTo>
                  <a:lnTo>
                    <a:pt x="3632" y="1572"/>
                  </a:lnTo>
                  <a:lnTo>
                    <a:pt x="3632" y="2585"/>
                  </a:lnTo>
                  <a:lnTo>
                    <a:pt x="2560" y="2585"/>
                  </a:lnTo>
                  <a:lnTo>
                    <a:pt x="2560" y="3632"/>
                  </a:lnTo>
                  <a:lnTo>
                    <a:pt x="1548" y="3632"/>
                  </a:lnTo>
                  <a:lnTo>
                    <a:pt x="1548" y="2585"/>
                  </a:lnTo>
                  <a:lnTo>
                    <a:pt x="489" y="2585"/>
                  </a:lnTo>
                  <a:lnTo>
                    <a:pt x="489" y="1572"/>
                  </a:lnTo>
                  <a:lnTo>
                    <a:pt x="1548" y="1572"/>
                  </a:lnTo>
                  <a:lnTo>
                    <a:pt x="1548" y="513"/>
                  </a:lnTo>
                  <a:close/>
                  <a:moveTo>
                    <a:pt x="1060" y="1"/>
                  </a:moveTo>
                  <a:lnTo>
                    <a:pt x="1060" y="1013"/>
                  </a:lnTo>
                  <a:lnTo>
                    <a:pt x="0" y="1013"/>
                  </a:lnTo>
                  <a:lnTo>
                    <a:pt x="0" y="3073"/>
                  </a:lnTo>
                  <a:lnTo>
                    <a:pt x="1060" y="3073"/>
                  </a:lnTo>
                  <a:lnTo>
                    <a:pt x="1060" y="4132"/>
                  </a:lnTo>
                  <a:lnTo>
                    <a:pt x="3108" y="4132"/>
                  </a:lnTo>
                  <a:lnTo>
                    <a:pt x="3108" y="3073"/>
                  </a:lnTo>
                  <a:lnTo>
                    <a:pt x="4168" y="3073"/>
                  </a:lnTo>
                  <a:lnTo>
                    <a:pt x="4168" y="1013"/>
                  </a:lnTo>
                  <a:lnTo>
                    <a:pt x="3108" y="1013"/>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4908618" y="2440726"/>
              <a:ext cx="11203" cy="10941"/>
            </a:xfrm>
            <a:custGeom>
              <a:rect b="b" l="l" r="r" t="t"/>
              <a:pathLst>
                <a:path extrusionOk="0" h="501" w="513">
                  <a:moveTo>
                    <a:pt x="1" y="0"/>
                  </a:moveTo>
                  <a:lnTo>
                    <a:pt x="1" y="501"/>
                  </a:lnTo>
                  <a:lnTo>
                    <a:pt x="513" y="501"/>
                  </a:lnTo>
                  <a:lnTo>
                    <a:pt x="5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4885995" y="2428497"/>
              <a:ext cx="10941" cy="11203"/>
            </a:xfrm>
            <a:custGeom>
              <a:rect b="b" l="l" r="r" t="t"/>
              <a:pathLst>
                <a:path extrusionOk="0" h="513" w="501">
                  <a:moveTo>
                    <a:pt x="1" y="1"/>
                  </a:moveTo>
                  <a:lnTo>
                    <a:pt x="1" y="513"/>
                  </a:lnTo>
                  <a:lnTo>
                    <a:pt x="501" y="513"/>
                  </a:lnTo>
                  <a:lnTo>
                    <a:pt x="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4727411" y="2367396"/>
              <a:ext cx="10941" cy="11203"/>
            </a:xfrm>
            <a:custGeom>
              <a:rect b="b" l="l" r="r" t="t"/>
              <a:pathLst>
                <a:path extrusionOk="0" h="513" w="501">
                  <a:moveTo>
                    <a:pt x="0" y="1"/>
                  </a:moveTo>
                  <a:lnTo>
                    <a:pt x="0" y="513"/>
                  </a:lnTo>
                  <a:lnTo>
                    <a:pt x="500" y="513"/>
                  </a:ln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4750013" y="2378577"/>
              <a:ext cx="11203" cy="10941"/>
            </a:xfrm>
            <a:custGeom>
              <a:rect b="b" l="l" r="r" t="t"/>
              <a:pathLst>
                <a:path extrusionOk="0" h="501" w="513">
                  <a:moveTo>
                    <a:pt x="1" y="1"/>
                  </a:moveTo>
                  <a:lnTo>
                    <a:pt x="1" y="501"/>
                  </a:lnTo>
                  <a:lnTo>
                    <a:pt x="513" y="501"/>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4835048" y="2479204"/>
              <a:ext cx="78790" cy="11203"/>
            </a:xfrm>
            <a:custGeom>
              <a:rect b="b" l="l" r="r" t="t"/>
              <a:pathLst>
                <a:path extrusionOk="0" h="513" w="3608">
                  <a:moveTo>
                    <a:pt x="0" y="1"/>
                  </a:moveTo>
                  <a:lnTo>
                    <a:pt x="0" y="513"/>
                  </a:lnTo>
                  <a:lnTo>
                    <a:pt x="3608" y="513"/>
                  </a:lnTo>
                  <a:lnTo>
                    <a:pt x="36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4823867" y="2535108"/>
              <a:ext cx="89708" cy="11203"/>
            </a:xfrm>
            <a:custGeom>
              <a:rect b="b" l="l" r="r" t="t"/>
              <a:pathLst>
                <a:path extrusionOk="0" h="513" w="4108">
                  <a:moveTo>
                    <a:pt x="0" y="0"/>
                  </a:moveTo>
                  <a:lnTo>
                    <a:pt x="0" y="512"/>
                  </a:lnTo>
                  <a:lnTo>
                    <a:pt x="4108" y="512"/>
                  </a:lnTo>
                  <a:lnTo>
                    <a:pt x="4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4823867" y="2507287"/>
              <a:ext cx="89708" cy="10941"/>
            </a:xfrm>
            <a:custGeom>
              <a:rect b="b" l="l" r="r" t="t"/>
              <a:pathLst>
                <a:path extrusionOk="0" h="501" w="4108">
                  <a:moveTo>
                    <a:pt x="0" y="0"/>
                  </a:moveTo>
                  <a:lnTo>
                    <a:pt x="0" y="501"/>
                  </a:lnTo>
                  <a:lnTo>
                    <a:pt x="4108" y="501"/>
                  </a:lnTo>
                  <a:lnTo>
                    <a:pt x="4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4" name="Google Shape;1224;p35"/>
            <p:cNvCxnSpPr>
              <a:stCxn id="1214" idx="1"/>
              <a:endCxn id="1191" idx="5"/>
            </p:cNvCxnSpPr>
            <p:nvPr/>
          </p:nvCxnSpPr>
          <p:spPr>
            <a:xfrm rot="10800000">
              <a:off x="4266721" y="1976612"/>
              <a:ext cx="231900" cy="231300"/>
            </a:xfrm>
            <a:prstGeom prst="straightConnector1">
              <a:avLst/>
            </a:prstGeom>
            <a:noFill/>
            <a:ln cap="flat" cmpd="sng" w="19050">
              <a:solidFill>
                <a:schemeClr val="accent1"/>
              </a:solidFill>
              <a:prstDash val="solid"/>
              <a:round/>
              <a:headEnd len="med" w="med" type="none"/>
              <a:tailEnd len="med" w="med" type="none"/>
            </a:ln>
          </p:spPr>
        </p:cxnSp>
        <p:cxnSp>
          <p:nvCxnSpPr>
            <p:cNvPr id="1225" name="Google Shape;1225;p35"/>
            <p:cNvCxnSpPr>
              <a:stCxn id="1193" idx="1"/>
              <a:endCxn id="1214" idx="5"/>
            </p:cNvCxnSpPr>
            <p:nvPr/>
          </p:nvCxnSpPr>
          <p:spPr>
            <a:xfrm rot="10800000">
              <a:off x="5046039" y="2755217"/>
              <a:ext cx="227400" cy="269700"/>
            </a:xfrm>
            <a:prstGeom prst="straightConnector1">
              <a:avLst/>
            </a:prstGeom>
            <a:noFill/>
            <a:ln cap="flat" cmpd="sng" w="19050">
              <a:solidFill>
                <a:schemeClr val="accent1"/>
              </a:solidFill>
              <a:prstDash val="solid"/>
              <a:round/>
              <a:headEnd len="med" w="med" type="none"/>
              <a:tailEnd len="med" w="med" type="none"/>
            </a:ln>
          </p:spPr>
        </p:cxnSp>
      </p:grpSp>
      <p:grpSp>
        <p:nvGrpSpPr>
          <p:cNvPr id="1226" name="Google Shape;1226;p35"/>
          <p:cNvGrpSpPr/>
          <p:nvPr/>
        </p:nvGrpSpPr>
        <p:grpSpPr>
          <a:xfrm>
            <a:off x="5494481" y="1976612"/>
            <a:ext cx="1055479" cy="1048305"/>
            <a:chOff x="5494481" y="1976612"/>
            <a:chExt cx="1055479" cy="1048305"/>
          </a:xfrm>
        </p:grpSpPr>
        <p:sp>
          <p:nvSpPr>
            <p:cNvPr id="1227" name="Google Shape;1227;p35"/>
            <p:cNvSpPr/>
            <p:nvPr/>
          </p:nvSpPr>
          <p:spPr>
            <a:xfrm>
              <a:off x="5653809" y="2094563"/>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6160677" y="2537434"/>
              <a:ext cx="10941" cy="10962"/>
            </a:xfrm>
            <a:custGeom>
              <a:rect b="b" l="l" r="r" t="t"/>
              <a:pathLst>
                <a:path extrusionOk="0" h="502" w="501">
                  <a:moveTo>
                    <a:pt x="1" y="1"/>
                  </a:moveTo>
                  <a:lnTo>
                    <a:pt x="1" y="501"/>
                  </a:lnTo>
                  <a:lnTo>
                    <a:pt x="501" y="501"/>
                  </a:lnTo>
                  <a:lnTo>
                    <a:pt x="5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5877270" y="2290190"/>
              <a:ext cx="293824" cy="382746"/>
            </a:xfrm>
            <a:custGeom>
              <a:rect b="b" l="l" r="r" t="t"/>
              <a:pathLst>
                <a:path extrusionOk="0" h="17527" w="13455">
                  <a:moveTo>
                    <a:pt x="2799" y="500"/>
                  </a:moveTo>
                  <a:cubicBezTo>
                    <a:pt x="2930" y="500"/>
                    <a:pt x="3049" y="595"/>
                    <a:pt x="3061" y="726"/>
                  </a:cubicBezTo>
                  <a:cubicBezTo>
                    <a:pt x="3073" y="869"/>
                    <a:pt x="2954" y="988"/>
                    <a:pt x="2811" y="988"/>
                  </a:cubicBezTo>
                  <a:lnTo>
                    <a:pt x="2561" y="988"/>
                  </a:lnTo>
                  <a:lnTo>
                    <a:pt x="2561" y="500"/>
                  </a:lnTo>
                  <a:close/>
                  <a:moveTo>
                    <a:pt x="7216" y="500"/>
                  </a:moveTo>
                  <a:lnTo>
                    <a:pt x="7216" y="988"/>
                  </a:lnTo>
                  <a:lnTo>
                    <a:pt x="6978" y="988"/>
                  </a:lnTo>
                  <a:cubicBezTo>
                    <a:pt x="6847" y="988"/>
                    <a:pt x="6728" y="905"/>
                    <a:pt x="6704" y="774"/>
                  </a:cubicBezTo>
                  <a:cubicBezTo>
                    <a:pt x="6692" y="619"/>
                    <a:pt x="6811" y="500"/>
                    <a:pt x="6966" y="500"/>
                  </a:cubicBezTo>
                  <a:close/>
                  <a:moveTo>
                    <a:pt x="8976" y="3250"/>
                  </a:moveTo>
                  <a:cubicBezTo>
                    <a:pt x="9120" y="3250"/>
                    <a:pt x="9228" y="3364"/>
                    <a:pt x="9228" y="3501"/>
                  </a:cubicBezTo>
                  <a:lnTo>
                    <a:pt x="9228" y="6180"/>
                  </a:lnTo>
                  <a:cubicBezTo>
                    <a:pt x="9228" y="7370"/>
                    <a:pt x="8311" y="8358"/>
                    <a:pt x="7168" y="8477"/>
                  </a:cubicBezTo>
                  <a:lnTo>
                    <a:pt x="7168" y="7965"/>
                  </a:lnTo>
                  <a:cubicBezTo>
                    <a:pt x="8049" y="7858"/>
                    <a:pt x="8728" y="7096"/>
                    <a:pt x="8728" y="6191"/>
                  </a:cubicBezTo>
                  <a:lnTo>
                    <a:pt x="8728" y="3524"/>
                  </a:lnTo>
                  <a:cubicBezTo>
                    <a:pt x="8728" y="3393"/>
                    <a:pt x="8823" y="3274"/>
                    <a:pt x="8954" y="3251"/>
                  </a:cubicBezTo>
                  <a:cubicBezTo>
                    <a:pt x="8961" y="3250"/>
                    <a:pt x="8969" y="3250"/>
                    <a:pt x="8976" y="3250"/>
                  </a:cubicBezTo>
                  <a:close/>
                  <a:moveTo>
                    <a:pt x="6406" y="7477"/>
                  </a:moveTo>
                  <a:cubicBezTo>
                    <a:pt x="6561" y="7477"/>
                    <a:pt x="6668" y="7596"/>
                    <a:pt x="6668" y="7739"/>
                  </a:cubicBezTo>
                  <a:lnTo>
                    <a:pt x="6668" y="8763"/>
                  </a:lnTo>
                  <a:cubicBezTo>
                    <a:pt x="6668" y="8906"/>
                    <a:pt x="6549" y="9013"/>
                    <a:pt x="6406" y="9013"/>
                  </a:cubicBezTo>
                  <a:cubicBezTo>
                    <a:pt x="5978" y="9013"/>
                    <a:pt x="5632" y="9358"/>
                    <a:pt x="5632" y="9775"/>
                  </a:cubicBezTo>
                  <a:cubicBezTo>
                    <a:pt x="5632" y="9918"/>
                    <a:pt x="5513" y="10025"/>
                    <a:pt x="5382" y="10025"/>
                  </a:cubicBezTo>
                  <a:lnTo>
                    <a:pt x="4358" y="10025"/>
                  </a:lnTo>
                  <a:cubicBezTo>
                    <a:pt x="4351" y="10026"/>
                    <a:pt x="4344" y="10026"/>
                    <a:pt x="4337" y="10026"/>
                  </a:cubicBezTo>
                  <a:cubicBezTo>
                    <a:pt x="4193" y="10026"/>
                    <a:pt x="4085" y="9912"/>
                    <a:pt x="4085" y="9787"/>
                  </a:cubicBezTo>
                  <a:cubicBezTo>
                    <a:pt x="4085" y="9358"/>
                    <a:pt x="3751" y="9013"/>
                    <a:pt x="3311" y="9013"/>
                  </a:cubicBezTo>
                  <a:cubicBezTo>
                    <a:pt x="3180" y="9013"/>
                    <a:pt x="3061" y="8894"/>
                    <a:pt x="3061" y="8763"/>
                  </a:cubicBezTo>
                  <a:lnTo>
                    <a:pt x="3061" y="7739"/>
                  </a:lnTo>
                  <a:cubicBezTo>
                    <a:pt x="3061" y="7584"/>
                    <a:pt x="3180" y="7477"/>
                    <a:pt x="3311" y="7477"/>
                  </a:cubicBezTo>
                  <a:close/>
                  <a:moveTo>
                    <a:pt x="6906" y="0"/>
                  </a:moveTo>
                  <a:cubicBezTo>
                    <a:pt x="6573" y="0"/>
                    <a:pt x="6216" y="250"/>
                    <a:pt x="6144" y="572"/>
                  </a:cubicBezTo>
                  <a:cubicBezTo>
                    <a:pt x="6013" y="1096"/>
                    <a:pt x="6394" y="1560"/>
                    <a:pt x="6906" y="1560"/>
                  </a:cubicBezTo>
                  <a:lnTo>
                    <a:pt x="7692" y="1560"/>
                  </a:lnTo>
                  <a:lnTo>
                    <a:pt x="7692" y="1072"/>
                  </a:lnTo>
                  <a:cubicBezTo>
                    <a:pt x="8288" y="1191"/>
                    <a:pt x="8752" y="1703"/>
                    <a:pt x="8752" y="2334"/>
                  </a:cubicBezTo>
                  <a:lnTo>
                    <a:pt x="8752" y="2822"/>
                  </a:lnTo>
                  <a:cubicBezTo>
                    <a:pt x="8454" y="2929"/>
                    <a:pt x="8240" y="3215"/>
                    <a:pt x="8240" y="3548"/>
                  </a:cubicBezTo>
                  <a:lnTo>
                    <a:pt x="8240" y="6227"/>
                  </a:lnTo>
                  <a:cubicBezTo>
                    <a:pt x="8240" y="6870"/>
                    <a:pt x="7776" y="7406"/>
                    <a:pt x="7180" y="7501"/>
                  </a:cubicBezTo>
                  <a:cubicBezTo>
                    <a:pt x="7085" y="7203"/>
                    <a:pt x="6799" y="7001"/>
                    <a:pt x="6490" y="7001"/>
                  </a:cubicBezTo>
                  <a:lnTo>
                    <a:pt x="3335" y="7001"/>
                  </a:lnTo>
                  <a:cubicBezTo>
                    <a:pt x="3001" y="7001"/>
                    <a:pt x="2739" y="7215"/>
                    <a:pt x="2632" y="7501"/>
                  </a:cubicBezTo>
                  <a:cubicBezTo>
                    <a:pt x="2037" y="7394"/>
                    <a:pt x="1572" y="6870"/>
                    <a:pt x="1572" y="6227"/>
                  </a:cubicBezTo>
                  <a:lnTo>
                    <a:pt x="1572" y="3548"/>
                  </a:lnTo>
                  <a:cubicBezTo>
                    <a:pt x="1572" y="3215"/>
                    <a:pt x="1370" y="2929"/>
                    <a:pt x="1072" y="2822"/>
                  </a:cubicBezTo>
                  <a:lnTo>
                    <a:pt x="1072" y="2298"/>
                  </a:lnTo>
                  <a:cubicBezTo>
                    <a:pt x="1072" y="1691"/>
                    <a:pt x="1501" y="1191"/>
                    <a:pt x="2072" y="1072"/>
                  </a:cubicBezTo>
                  <a:lnTo>
                    <a:pt x="2072" y="1560"/>
                  </a:lnTo>
                  <a:lnTo>
                    <a:pt x="2834" y="1560"/>
                  </a:lnTo>
                  <a:cubicBezTo>
                    <a:pt x="3180" y="1560"/>
                    <a:pt x="3537" y="1274"/>
                    <a:pt x="3608" y="953"/>
                  </a:cubicBezTo>
                  <a:cubicBezTo>
                    <a:pt x="3716" y="453"/>
                    <a:pt x="3335" y="12"/>
                    <a:pt x="2858" y="12"/>
                  </a:cubicBezTo>
                  <a:lnTo>
                    <a:pt x="2072" y="12"/>
                  </a:lnTo>
                  <a:lnTo>
                    <a:pt x="2072" y="548"/>
                  </a:lnTo>
                  <a:cubicBezTo>
                    <a:pt x="1203" y="667"/>
                    <a:pt x="525" y="1429"/>
                    <a:pt x="525" y="2346"/>
                  </a:cubicBezTo>
                  <a:lnTo>
                    <a:pt x="525" y="2834"/>
                  </a:lnTo>
                  <a:cubicBezTo>
                    <a:pt x="227" y="2941"/>
                    <a:pt x="25" y="3227"/>
                    <a:pt x="25" y="3572"/>
                  </a:cubicBezTo>
                  <a:lnTo>
                    <a:pt x="25" y="4596"/>
                  </a:lnTo>
                  <a:lnTo>
                    <a:pt x="525" y="4596"/>
                  </a:lnTo>
                  <a:lnTo>
                    <a:pt x="525" y="3572"/>
                  </a:lnTo>
                  <a:cubicBezTo>
                    <a:pt x="525" y="3453"/>
                    <a:pt x="608" y="3334"/>
                    <a:pt x="727" y="3310"/>
                  </a:cubicBezTo>
                  <a:cubicBezTo>
                    <a:pt x="740" y="3308"/>
                    <a:pt x="754" y="3307"/>
                    <a:pt x="767" y="3307"/>
                  </a:cubicBezTo>
                  <a:cubicBezTo>
                    <a:pt x="905" y="3307"/>
                    <a:pt x="1025" y="3420"/>
                    <a:pt x="1025" y="3572"/>
                  </a:cubicBezTo>
                  <a:lnTo>
                    <a:pt x="1025" y="6191"/>
                  </a:lnTo>
                  <a:cubicBezTo>
                    <a:pt x="1025" y="7096"/>
                    <a:pt x="1691" y="7858"/>
                    <a:pt x="2573" y="7989"/>
                  </a:cubicBezTo>
                  <a:lnTo>
                    <a:pt x="2573" y="8489"/>
                  </a:lnTo>
                  <a:cubicBezTo>
                    <a:pt x="1406" y="8358"/>
                    <a:pt x="513" y="7382"/>
                    <a:pt x="513" y="6203"/>
                  </a:cubicBezTo>
                  <a:lnTo>
                    <a:pt x="513" y="5072"/>
                  </a:lnTo>
                  <a:lnTo>
                    <a:pt x="1" y="5072"/>
                  </a:lnTo>
                  <a:lnTo>
                    <a:pt x="1" y="6203"/>
                  </a:lnTo>
                  <a:cubicBezTo>
                    <a:pt x="1" y="7692"/>
                    <a:pt x="1132" y="8894"/>
                    <a:pt x="2561" y="9013"/>
                  </a:cubicBezTo>
                  <a:cubicBezTo>
                    <a:pt x="2656" y="9311"/>
                    <a:pt x="2930" y="9537"/>
                    <a:pt x="3251" y="9537"/>
                  </a:cubicBezTo>
                  <a:cubicBezTo>
                    <a:pt x="3406" y="9537"/>
                    <a:pt x="3525" y="9644"/>
                    <a:pt x="3525" y="9787"/>
                  </a:cubicBezTo>
                  <a:cubicBezTo>
                    <a:pt x="3525" y="10216"/>
                    <a:pt x="3870" y="10561"/>
                    <a:pt x="4287" y="10561"/>
                  </a:cubicBezTo>
                  <a:lnTo>
                    <a:pt x="4620" y="10561"/>
                  </a:lnTo>
                  <a:lnTo>
                    <a:pt x="4620" y="13061"/>
                  </a:lnTo>
                  <a:cubicBezTo>
                    <a:pt x="4620" y="15509"/>
                    <a:pt x="6587" y="17527"/>
                    <a:pt x="9035" y="17527"/>
                  </a:cubicBezTo>
                  <a:cubicBezTo>
                    <a:pt x="9064" y="17527"/>
                    <a:pt x="9092" y="17527"/>
                    <a:pt x="9121" y="17526"/>
                  </a:cubicBezTo>
                  <a:cubicBezTo>
                    <a:pt x="11514" y="17479"/>
                    <a:pt x="13455" y="15514"/>
                    <a:pt x="13455" y="13109"/>
                  </a:cubicBezTo>
                  <a:lnTo>
                    <a:pt x="13455" y="12335"/>
                  </a:lnTo>
                  <a:lnTo>
                    <a:pt x="12943" y="12335"/>
                  </a:lnTo>
                  <a:lnTo>
                    <a:pt x="12943" y="13049"/>
                  </a:lnTo>
                  <a:lnTo>
                    <a:pt x="12931" y="13049"/>
                  </a:lnTo>
                  <a:cubicBezTo>
                    <a:pt x="12931" y="15121"/>
                    <a:pt x="11336" y="16859"/>
                    <a:pt x="9264" y="16990"/>
                  </a:cubicBezTo>
                  <a:cubicBezTo>
                    <a:pt x="9174" y="16997"/>
                    <a:pt x="9084" y="17000"/>
                    <a:pt x="8996" y="17000"/>
                  </a:cubicBezTo>
                  <a:cubicBezTo>
                    <a:pt x="6855" y="17000"/>
                    <a:pt x="5120" y="15235"/>
                    <a:pt x="5120" y="13097"/>
                  </a:cubicBezTo>
                  <a:lnTo>
                    <a:pt x="5120" y="10549"/>
                  </a:lnTo>
                  <a:lnTo>
                    <a:pt x="5501" y="10549"/>
                  </a:lnTo>
                  <a:cubicBezTo>
                    <a:pt x="5918" y="10549"/>
                    <a:pt x="6263" y="10204"/>
                    <a:pt x="6263" y="9775"/>
                  </a:cubicBezTo>
                  <a:cubicBezTo>
                    <a:pt x="6263" y="9620"/>
                    <a:pt x="6383" y="9525"/>
                    <a:pt x="6525" y="9525"/>
                  </a:cubicBezTo>
                  <a:cubicBezTo>
                    <a:pt x="6859" y="9525"/>
                    <a:pt x="7145" y="9299"/>
                    <a:pt x="7228" y="9001"/>
                  </a:cubicBezTo>
                  <a:cubicBezTo>
                    <a:pt x="8657" y="8894"/>
                    <a:pt x="9788" y="7680"/>
                    <a:pt x="9788" y="6191"/>
                  </a:cubicBezTo>
                  <a:lnTo>
                    <a:pt x="9788" y="3513"/>
                  </a:lnTo>
                  <a:cubicBezTo>
                    <a:pt x="9788" y="3167"/>
                    <a:pt x="9585" y="2881"/>
                    <a:pt x="9288" y="2774"/>
                  </a:cubicBezTo>
                  <a:lnTo>
                    <a:pt x="9288" y="2346"/>
                  </a:lnTo>
                  <a:cubicBezTo>
                    <a:pt x="9288" y="1405"/>
                    <a:pt x="8585" y="631"/>
                    <a:pt x="7692" y="500"/>
                  </a:cubicBezTo>
                  <a:lnTo>
                    <a:pt x="76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6126349" y="2350417"/>
              <a:ext cx="78025" cy="176381"/>
            </a:xfrm>
            <a:custGeom>
              <a:rect b="b" l="l" r="r" t="t"/>
              <a:pathLst>
                <a:path extrusionOk="0" h="8077" w="3573">
                  <a:moveTo>
                    <a:pt x="1811" y="516"/>
                  </a:moveTo>
                  <a:cubicBezTo>
                    <a:pt x="2513" y="516"/>
                    <a:pt x="3085" y="1088"/>
                    <a:pt x="3085" y="1790"/>
                  </a:cubicBezTo>
                  <a:cubicBezTo>
                    <a:pt x="3085" y="2493"/>
                    <a:pt x="2501" y="3076"/>
                    <a:pt x="1811" y="3076"/>
                  </a:cubicBezTo>
                  <a:cubicBezTo>
                    <a:pt x="1096" y="3076"/>
                    <a:pt x="525" y="2493"/>
                    <a:pt x="525" y="1790"/>
                  </a:cubicBezTo>
                  <a:cubicBezTo>
                    <a:pt x="525" y="1076"/>
                    <a:pt x="1108" y="516"/>
                    <a:pt x="1811" y="516"/>
                  </a:cubicBezTo>
                  <a:close/>
                  <a:moveTo>
                    <a:pt x="1814" y="0"/>
                  </a:moveTo>
                  <a:cubicBezTo>
                    <a:pt x="1774" y="0"/>
                    <a:pt x="1733" y="2"/>
                    <a:pt x="1692" y="4"/>
                  </a:cubicBezTo>
                  <a:cubicBezTo>
                    <a:pt x="799" y="64"/>
                    <a:pt x="96" y="814"/>
                    <a:pt x="49" y="1719"/>
                  </a:cubicBezTo>
                  <a:cubicBezTo>
                    <a:pt x="1" y="2660"/>
                    <a:pt x="680" y="3457"/>
                    <a:pt x="1549" y="3588"/>
                  </a:cubicBezTo>
                  <a:lnTo>
                    <a:pt x="1549" y="8077"/>
                  </a:lnTo>
                  <a:lnTo>
                    <a:pt x="2061" y="8077"/>
                  </a:lnTo>
                  <a:lnTo>
                    <a:pt x="2061" y="3588"/>
                  </a:lnTo>
                  <a:cubicBezTo>
                    <a:pt x="2918" y="3457"/>
                    <a:pt x="3573" y="2719"/>
                    <a:pt x="3573" y="1802"/>
                  </a:cubicBezTo>
                  <a:cubicBezTo>
                    <a:pt x="3573" y="808"/>
                    <a:pt x="2783" y="0"/>
                    <a:pt x="1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6148710" y="2372604"/>
              <a:ext cx="34088" cy="33826"/>
            </a:xfrm>
            <a:custGeom>
              <a:rect b="b" l="l" r="r" t="t"/>
              <a:pathLst>
                <a:path extrusionOk="0" h="1549" w="1561">
                  <a:moveTo>
                    <a:pt x="787" y="524"/>
                  </a:moveTo>
                  <a:cubicBezTo>
                    <a:pt x="930" y="524"/>
                    <a:pt x="1037" y="643"/>
                    <a:pt x="1037" y="774"/>
                  </a:cubicBezTo>
                  <a:cubicBezTo>
                    <a:pt x="1037" y="905"/>
                    <a:pt x="918" y="1024"/>
                    <a:pt x="787" y="1024"/>
                  </a:cubicBezTo>
                  <a:cubicBezTo>
                    <a:pt x="632" y="1024"/>
                    <a:pt x="525" y="905"/>
                    <a:pt x="525" y="774"/>
                  </a:cubicBezTo>
                  <a:cubicBezTo>
                    <a:pt x="525" y="631"/>
                    <a:pt x="644" y="524"/>
                    <a:pt x="787" y="524"/>
                  </a:cubicBezTo>
                  <a:close/>
                  <a:moveTo>
                    <a:pt x="787" y="0"/>
                  </a:moveTo>
                  <a:cubicBezTo>
                    <a:pt x="346" y="0"/>
                    <a:pt x="1" y="346"/>
                    <a:pt x="1" y="774"/>
                  </a:cubicBezTo>
                  <a:cubicBezTo>
                    <a:pt x="1" y="1203"/>
                    <a:pt x="346" y="1548"/>
                    <a:pt x="787" y="1548"/>
                  </a:cubicBezTo>
                  <a:cubicBezTo>
                    <a:pt x="1215" y="1548"/>
                    <a:pt x="1561" y="1203"/>
                    <a:pt x="1561" y="774"/>
                  </a:cubicBezTo>
                  <a:cubicBezTo>
                    <a:pt x="1561" y="346"/>
                    <a:pt x="1203" y="0"/>
                    <a:pt x="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5966717" y="2464649"/>
              <a:ext cx="11203" cy="10941"/>
            </a:xfrm>
            <a:custGeom>
              <a:rect b="b" l="l" r="r" t="t"/>
              <a:pathLst>
                <a:path extrusionOk="0" h="501" w="513">
                  <a:moveTo>
                    <a:pt x="1" y="0"/>
                  </a:moveTo>
                  <a:lnTo>
                    <a:pt x="1" y="500"/>
                  </a:lnTo>
                  <a:lnTo>
                    <a:pt x="513" y="500"/>
                  </a:lnTo>
                  <a:lnTo>
                    <a:pt x="5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5989864" y="2464649"/>
              <a:ext cx="11203" cy="10941"/>
            </a:xfrm>
            <a:custGeom>
              <a:rect b="b" l="l" r="r" t="t"/>
              <a:pathLst>
                <a:path extrusionOk="0" h="501" w="513">
                  <a:moveTo>
                    <a:pt x="0" y="0"/>
                  </a:moveTo>
                  <a:lnTo>
                    <a:pt x="0" y="500"/>
                  </a:lnTo>
                  <a:lnTo>
                    <a:pt x="512" y="500"/>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 name="Google Shape;1234;p35"/>
            <p:cNvCxnSpPr>
              <a:stCxn id="1193" idx="7"/>
              <a:endCxn id="1227" idx="3"/>
            </p:cNvCxnSpPr>
            <p:nvPr/>
          </p:nvCxnSpPr>
          <p:spPr>
            <a:xfrm flipH="1" rot="10800000">
              <a:off x="5494481" y="2755217"/>
              <a:ext cx="272700" cy="269700"/>
            </a:xfrm>
            <a:prstGeom prst="straightConnector1">
              <a:avLst/>
            </a:prstGeom>
            <a:noFill/>
            <a:ln cap="flat" cmpd="sng" w="19050">
              <a:solidFill>
                <a:schemeClr val="accent1"/>
              </a:solidFill>
              <a:prstDash val="solid"/>
              <a:round/>
              <a:headEnd len="med" w="med" type="none"/>
              <a:tailEnd len="med" w="med" type="none"/>
            </a:ln>
          </p:spPr>
        </p:cxnSp>
        <p:cxnSp>
          <p:nvCxnSpPr>
            <p:cNvPr id="1235" name="Google Shape;1235;p35"/>
            <p:cNvCxnSpPr>
              <a:stCxn id="1227" idx="7"/>
              <a:endCxn id="1195" idx="3"/>
            </p:cNvCxnSpPr>
            <p:nvPr/>
          </p:nvCxnSpPr>
          <p:spPr>
            <a:xfrm flipH="1" rot="10800000">
              <a:off x="6314459" y="1976612"/>
              <a:ext cx="235500" cy="231300"/>
            </a:xfrm>
            <a:prstGeom prst="straightConnector1">
              <a:avLst/>
            </a:prstGeom>
            <a:noFill/>
            <a:ln cap="flat" cmpd="sng" w="19050">
              <a:solidFill>
                <a:schemeClr val="accent1"/>
              </a:solidFill>
              <a:prstDash val="solid"/>
              <a:round/>
              <a:headEnd len="med" w="med" type="none"/>
              <a:tailEnd len="med" w="med" type="none"/>
            </a:ln>
          </p:spPr>
        </p:cxnSp>
      </p:grpSp>
      <p:grpSp>
        <p:nvGrpSpPr>
          <p:cNvPr id="1236" name="Google Shape;1236;p35"/>
          <p:cNvGrpSpPr/>
          <p:nvPr/>
        </p:nvGrpSpPr>
        <p:grpSpPr>
          <a:xfrm>
            <a:off x="6771221" y="1976612"/>
            <a:ext cx="885650" cy="891950"/>
            <a:chOff x="6771221" y="1976612"/>
            <a:chExt cx="885650" cy="891950"/>
          </a:xfrm>
        </p:grpSpPr>
        <p:sp>
          <p:nvSpPr>
            <p:cNvPr id="1237" name="Google Shape;1237;p35"/>
            <p:cNvSpPr/>
            <p:nvPr/>
          </p:nvSpPr>
          <p:spPr>
            <a:xfrm>
              <a:off x="6882872" y="2094563"/>
              <a:ext cx="774000" cy="774000"/>
            </a:xfrm>
            <a:prstGeom prst="ellipse">
              <a:avLst/>
            </a:prstGeom>
            <a:solidFill>
              <a:schemeClr val="accent3"/>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7129708" y="2290321"/>
              <a:ext cx="280306" cy="382484"/>
            </a:xfrm>
            <a:custGeom>
              <a:rect b="b" l="l" r="r" t="t"/>
              <a:pathLst>
                <a:path extrusionOk="0" h="17515" w="12836">
                  <a:moveTo>
                    <a:pt x="6441" y="485"/>
                  </a:moveTo>
                  <a:cubicBezTo>
                    <a:pt x="6874" y="485"/>
                    <a:pt x="7228" y="836"/>
                    <a:pt x="7228" y="1262"/>
                  </a:cubicBezTo>
                  <a:lnTo>
                    <a:pt x="7228" y="1512"/>
                  </a:lnTo>
                  <a:lnTo>
                    <a:pt x="9025" y="1512"/>
                  </a:lnTo>
                  <a:cubicBezTo>
                    <a:pt x="9180" y="1512"/>
                    <a:pt x="9287" y="1631"/>
                    <a:pt x="9287" y="1774"/>
                  </a:cubicBezTo>
                  <a:lnTo>
                    <a:pt x="9287" y="2810"/>
                  </a:lnTo>
                  <a:cubicBezTo>
                    <a:pt x="9287" y="2965"/>
                    <a:pt x="9168" y="3060"/>
                    <a:pt x="9025" y="3060"/>
                  </a:cubicBezTo>
                  <a:lnTo>
                    <a:pt x="3882" y="3060"/>
                  </a:lnTo>
                  <a:cubicBezTo>
                    <a:pt x="3727" y="3060"/>
                    <a:pt x="3632" y="2941"/>
                    <a:pt x="3632" y="2810"/>
                  </a:cubicBezTo>
                  <a:lnTo>
                    <a:pt x="3632" y="1774"/>
                  </a:lnTo>
                  <a:cubicBezTo>
                    <a:pt x="3632" y="1619"/>
                    <a:pt x="3751" y="1512"/>
                    <a:pt x="3882" y="1512"/>
                  </a:cubicBezTo>
                  <a:lnTo>
                    <a:pt x="5680" y="1512"/>
                  </a:lnTo>
                  <a:lnTo>
                    <a:pt x="5680" y="1274"/>
                  </a:lnTo>
                  <a:cubicBezTo>
                    <a:pt x="5680" y="941"/>
                    <a:pt x="5965" y="583"/>
                    <a:pt x="6287" y="500"/>
                  </a:cubicBezTo>
                  <a:cubicBezTo>
                    <a:pt x="6339" y="490"/>
                    <a:pt x="6391" y="485"/>
                    <a:pt x="6441" y="485"/>
                  </a:cubicBezTo>
                  <a:close/>
                  <a:moveTo>
                    <a:pt x="10966" y="14454"/>
                  </a:moveTo>
                  <a:lnTo>
                    <a:pt x="9787" y="15621"/>
                  </a:lnTo>
                  <a:lnTo>
                    <a:pt x="9787" y="14454"/>
                  </a:lnTo>
                  <a:close/>
                  <a:moveTo>
                    <a:pt x="6430" y="0"/>
                  </a:moveTo>
                  <a:cubicBezTo>
                    <a:pt x="5799" y="0"/>
                    <a:pt x="5275" y="429"/>
                    <a:pt x="5156" y="1012"/>
                  </a:cubicBezTo>
                  <a:lnTo>
                    <a:pt x="3846" y="1012"/>
                  </a:lnTo>
                  <a:cubicBezTo>
                    <a:pt x="3513" y="1012"/>
                    <a:pt x="3227" y="1214"/>
                    <a:pt x="3120" y="1512"/>
                  </a:cubicBezTo>
                  <a:lnTo>
                    <a:pt x="774" y="1512"/>
                  </a:lnTo>
                  <a:cubicBezTo>
                    <a:pt x="334" y="1512"/>
                    <a:pt x="0" y="1857"/>
                    <a:pt x="0" y="2286"/>
                  </a:cubicBezTo>
                  <a:lnTo>
                    <a:pt x="0" y="16740"/>
                  </a:lnTo>
                  <a:cubicBezTo>
                    <a:pt x="0" y="17169"/>
                    <a:pt x="334" y="17514"/>
                    <a:pt x="774" y="17514"/>
                  </a:cubicBezTo>
                  <a:lnTo>
                    <a:pt x="9502" y="17514"/>
                  </a:lnTo>
                  <a:lnTo>
                    <a:pt x="9502" y="17014"/>
                  </a:lnTo>
                  <a:lnTo>
                    <a:pt x="751" y="17014"/>
                  </a:lnTo>
                  <a:cubicBezTo>
                    <a:pt x="608" y="17014"/>
                    <a:pt x="501" y="16895"/>
                    <a:pt x="501" y="16752"/>
                  </a:cubicBezTo>
                  <a:lnTo>
                    <a:pt x="501" y="2274"/>
                  </a:lnTo>
                  <a:cubicBezTo>
                    <a:pt x="501" y="2131"/>
                    <a:pt x="620" y="2024"/>
                    <a:pt x="751" y="2024"/>
                  </a:cubicBezTo>
                  <a:lnTo>
                    <a:pt x="3060" y="2024"/>
                  </a:lnTo>
                  <a:lnTo>
                    <a:pt x="3060" y="2524"/>
                  </a:lnTo>
                  <a:lnTo>
                    <a:pt x="1048" y="2524"/>
                  </a:lnTo>
                  <a:lnTo>
                    <a:pt x="1048" y="4072"/>
                  </a:lnTo>
                  <a:lnTo>
                    <a:pt x="1560" y="4072"/>
                  </a:lnTo>
                  <a:lnTo>
                    <a:pt x="1560" y="3024"/>
                  </a:lnTo>
                  <a:lnTo>
                    <a:pt x="3156" y="3024"/>
                  </a:lnTo>
                  <a:cubicBezTo>
                    <a:pt x="3251" y="3334"/>
                    <a:pt x="3537" y="3572"/>
                    <a:pt x="3882" y="3572"/>
                  </a:cubicBezTo>
                  <a:lnTo>
                    <a:pt x="9013" y="3572"/>
                  </a:lnTo>
                  <a:cubicBezTo>
                    <a:pt x="9359" y="3572"/>
                    <a:pt x="9645" y="3346"/>
                    <a:pt x="9740" y="3024"/>
                  </a:cubicBezTo>
                  <a:lnTo>
                    <a:pt x="11335" y="3024"/>
                  </a:lnTo>
                  <a:lnTo>
                    <a:pt x="11335" y="13895"/>
                  </a:lnTo>
                  <a:lnTo>
                    <a:pt x="9275" y="13895"/>
                  </a:lnTo>
                  <a:lnTo>
                    <a:pt x="9275" y="15954"/>
                  </a:lnTo>
                  <a:lnTo>
                    <a:pt x="1560" y="15954"/>
                  </a:lnTo>
                  <a:lnTo>
                    <a:pt x="1560" y="4584"/>
                  </a:lnTo>
                  <a:lnTo>
                    <a:pt x="1048" y="4584"/>
                  </a:lnTo>
                  <a:lnTo>
                    <a:pt x="1048" y="16454"/>
                  </a:lnTo>
                  <a:lnTo>
                    <a:pt x="9621" y="16454"/>
                  </a:lnTo>
                  <a:lnTo>
                    <a:pt x="11823" y="14252"/>
                  </a:lnTo>
                  <a:lnTo>
                    <a:pt x="11823" y="2524"/>
                  </a:lnTo>
                  <a:lnTo>
                    <a:pt x="9775" y="2524"/>
                  </a:lnTo>
                  <a:lnTo>
                    <a:pt x="9775" y="2024"/>
                  </a:lnTo>
                  <a:lnTo>
                    <a:pt x="12085" y="2024"/>
                  </a:lnTo>
                  <a:cubicBezTo>
                    <a:pt x="12228" y="2024"/>
                    <a:pt x="12335" y="2143"/>
                    <a:pt x="12335" y="2274"/>
                  </a:cubicBezTo>
                  <a:lnTo>
                    <a:pt x="12335" y="16740"/>
                  </a:lnTo>
                  <a:cubicBezTo>
                    <a:pt x="12335" y="16895"/>
                    <a:pt x="12216" y="16990"/>
                    <a:pt x="12085" y="16990"/>
                  </a:cubicBezTo>
                  <a:lnTo>
                    <a:pt x="11049" y="16990"/>
                  </a:lnTo>
                  <a:lnTo>
                    <a:pt x="11049" y="17502"/>
                  </a:lnTo>
                  <a:lnTo>
                    <a:pt x="12061" y="17502"/>
                  </a:lnTo>
                  <a:cubicBezTo>
                    <a:pt x="12502" y="17502"/>
                    <a:pt x="12835" y="17157"/>
                    <a:pt x="12835" y="16728"/>
                  </a:cubicBezTo>
                  <a:lnTo>
                    <a:pt x="12835" y="2274"/>
                  </a:lnTo>
                  <a:cubicBezTo>
                    <a:pt x="12835" y="1857"/>
                    <a:pt x="12502" y="1512"/>
                    <a:pt x="12085" y="1512"/>
                  </a:cubicBezTo>
                  <a:lnTo>
                    <a:pt x="9728" y="1512"/>
                  </a:lnTo>
                  <a:cubicBezTo>
                    <a:pt x="9621" y="1214"/>
                    <a:pt x="9347" y="1012"/>
                    <a:pt x="9002" y="1012"/>
                  </a:cubicBezTo>
                  <a:lnTo>
                    <a:pt x="7692" y="1012"/>
                  </a:lnTo>
                  <a:cubicBezTo>
                    <a:pt x="7573" y="441"/>
                    <a:pt x="7049" y="0"/>
                    <a:pt x="6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7349415" y="2661864"/>
              <a:ext cx="10941" cy="10941"/>
            </a:xfrm>
            <a:custGeom>
              <a:rect b="b" l="l" r="r" t="t"/>
              <a:pathLst>
                <a:path extrusionOk="0" h="501" w="501">
                  <a:moveTo>
                    <a:pt x="0" y="0"/>
                  </a:moveTo>
                  <a:lnTo>
                    <a:pt x="0" y="500"/>
                  </a:lnTo>
                  <a:lnTo>
                    <a:pt x="500" y="500"/>
                  </a:lnTo>
                  <a:lnTo>
                    <a:pt x="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7224614" y="2384178"/>
              <a:ext cx="91019" cy="91019"/>
            </a:xfrm>
            <a:custGeom>
              <a:rect b="b" l="l" r="r" t="t"/>
              <a:pathLst>
                <a:path extrusionOk="0" h="4168" w="4168">
                  <a:moveTo>
                    <a:pt x="2596" y="548"/>
                  </a:moveTo>
                  <a:lnTo>
                    <a:pt x="2596" y="1608"/>
                  </a:lnTo>
                  <a:lnTo>
                    <a:pt x="3655" y="1608"/>
                  </a:lnTo>
                  <a:lnTo>
                    <a:pt x="3655" y="2620"/>
                  </a:lnTo>
                  <a:lnTo>
                    <a:pt x="2596" y="2620"/>
                  </a:lnTo>
                  <a:lnTo>
                    <a:pt x="2596" y="3679"/>
                  </a:lnTo>
                  <a:lnTo>
                    <a:pt x="1584" y="3679"/>
                  </a:lnTo>
                  <a:lnTo>
                    <a:pt x="1584" y="2620"/>
                  </a:lnTo>
                  <a:lnTo>
                    <a:pt x="524" y="2620"/>
                  </a:lnTo>
                  <a:lnTo>
                    <a:pt x="524" y="1608"/>
                  </a:lnTo>
                  <a:lnTo>
                    <a:pt x="1584" y="1608"/>
                  </a:lnTo>
                  <a:lnTo>
                    <a:pt x="1584" y="548"/>
                  </a:lnTo>
                  <a:close/>
                  <a:moveTo>
                    <a:pt x="1048" y="0"/>
                  </a:moveTo>
                  <a:lnTo>
                    <a:pt x="1048" y="1060"/>
                  </a:lnTo>
                  <a:lnTo>
                    <a:pt x="0" y="1060"/>
                  </a:lnTo>
                  <a:lnTo>
                    <a:pt x="0" y="3108"/>
                  </a:lnTo>
                  <a:lnTo>
                    <a:pt x="1048" y="3108"/>
                  </a:lnTo>
                  <a:lnTo>
                    <a:pt x="1048" y="4167"/>
                  </a:lnTo>
                  <a:lnTo>
                    <a:pt x="3108" y="4167"/>
                  </a:lnTo>
                  <a:lnTo>
                    <a:pt x="3108" y="3108"/>
                  </a:lnTo>
                  <a:lnTo>
                    <a:pt x="4167" y="3108"/>
                  </a:lnTo>
                  <a:lnTo>
                    <a:pt x="4167" y="1060"/>
                  </a:lnTo>
                  <a:lnTo>
                    <a:pt x="3108" y="1060"/>
                  </a:lnTo>
                  <a:lnTo>
                    <a:pt x="3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7185874" y="2542260"/>
              <a:ext cx="33804" cy="33804"/>
            </a:xfrm>
            <a:custGeom>
              <a:rect b="b" l="l" r="r" t="t"/>
              <a:pathLst>
                <a:path extrusionOk="0" h="1548" w="1548">
                  <a:moveTo>
                    <a:pt x="1048" y="488"/>
                  </a:moveTo>
                  <a:lnTo>
                    <a:pt x="1048" y="988"/>
                  </a:lnTo>
                  <a:lnTo>
                    <a:pt x="548" y="988"/>
                  </a:lnTo>
                  <a:lnTo>
                    <a:pt x="548" y="488"/>
                  </a:lnTo>
                  <a:close/>
                  <a:moveTo>
                    <a:pt x="0" y="0"/>
                  </a:moveTo>
                  <a:lnTo>
                    <a:pt x="0" y="1548"/>
                  </a:lnTo>
                  <a:lnTo>
                    <a:pt x="1548" y="1548"/>
                  </a:lnTo>
                  <a:lnTo>
                    <a:pt x="15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7241778" y="2502996"/>
              <a:ext cx="112594" cy="11203"/>
            </a:xfrm>
            <a:custGeom>
              <a:rect b="b" l="l" r="r" t="t"/>
              <a:pathLst>
                <a:path extrusionOk="0" h="513" w="5156">
                  <a:moveTo>
                    <a:pt x="0" y="0"/>
                  </a:moveTo>
                  <a:lnTo>
                    <a:pt x="0" y="512"/>
                  </a:lnTo>
                  <a:lnTo>
                    <a:pt x="5155" y="512"/>
                  </a:lnTo>
                  <a:lnTo>
                    <a:pt x="5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7185874" y="2491029"/>
              <a:ext cx="33804" cy="33826"/>
            </a:xfrm>
            <a:custGeom>
              <a:rect b="b" l="l" r="r" t="t"/>
              <a:pathLst>
                <a:path extrusionOk="0" h="1549" w="1548">
                  <a:moveTo>
                    <a:pt x="1036" y="536"/>
                  </a:moveTo>
                  <a:lnTo>
                    <a:pt x="1036" y="1048"/>
                  </a:lnTo>
                  <a:lnTo>
                    <a:pt x="536" y="1048"/>
                  </a:lnTo>
                  <a:lnTo>
                    <a:pt x="536" y="536"/>
                  </a:lnTo>
                  <a:close/>
                  <a:moveTo>
                    <a:pt x="0" y="1"/>
                  </a:moveTo>
                  <a:lnTo>
                    <a:pt x="0" y="1548"/>
                  </a:lnTo>
                  <a:lnTo>
                    <a:pt x="1548" y="1548"/>
                  </a:lnTo>
                  <a:lnTo>
                    <a:pt x="15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7241778" y="2603863"/>
              <a:ext cx="78790" cy="10941"/>
            </a:xfrm>
            <a:custGeom>
              <a:rect b="b" l="l" r="r" t="t"/>
              <a:pathLst>
                <a:path extrusionOk="0" h="501" w="3608">
                  <a:moveTo>
                    <a:pt x="0" y="1"/>
                  </a:moveTo>
                  <a:lnTo>
                    <a:pt x="0" y="501"/>
                  </a:lnTo>
                  <a:lnTo>
                    <a:pt x="3608" y="501"/>
                  </a:lnTo>
                  <a:lnTo>
                    <a:pt x="36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7241778" y="2552917"/>
              <a:ext cx="112594" cy="10941"/>
            </a:xfrm>
            <a:custGeom>
              <a:rect b="b" l="l" r="r" t="t"/>
              <a:pathLst>
                <a:path extrusionOk="0" h="501" w="5156">
                  <a:moveTo>
                    <a:pt x="0" y="0"/>
                  </a:moveTo>
                  <a:lnTo>
                    <a:pt x="0" y="500"/>
                  </a:lnTo>
                  <a:lnTo>
                    <a:pt x="5155" y="500"/>
                  </a:lnTo>
                  <a:lnTo>
                    <a:pt x="5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7185874" y="2592945"/>
              <a:ext cx="33804" cy="33826"/>
            </a:xfrm>
            <a:custGeom>
              <a:rect b="b" l="l" r="r" t="t"/>
              <a:pathLst>
                <a:path extrusionOk="0" h="1549" w="1548">
                  <a:moveTo>
                    <a:pt x="1048" y="501"/>
                  </a:moveTo>
                  <a:lnTo>
                    <a:pt x="1048" y="1013"/>
                  </a:lnTo>
                  <a:lnTo>
                    <a:pt x="548" y="1013"/>
                  </a:lnTo>
                  <a:lnTo>
                    <a:pt x="548" y="501"/>
                  </a:lnTo>
                  <a:close/>
                  <a:moveTo>
                    <a:pt x="0" y="1"/>
                  </a:moveTo>
                  <a:lnTo>
                    <a:pt x="0" y="1549"/>
                  </a:lnTo>
                  <a:lnTo>
                    <a:pt x="1548" y="1549"/>
                  </a:lnTo>
                  <a:lnTo>
                    <a:pt x="15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7354613" y="2394311"/>
              <a:ext cx="10941" cy="10941"/>
            </a:xfrm>
            <a:custGeom>
              <a:rect b="b" l="l" r="r" t="t"/>
              <a:pathLst>
                <a:path extrusionOk="0" h="501" w="501">
                  <a:moveTo>
                    <a:pt x="0" y="1"/>
                  </a:moveTo>
                  <a:lnTo>
                    <a:pt x="0" y="501"/>
                  </a:lnTo>
                  <a:lnTo>
                    <a:pt x="500" y="501"/>
                  </a:lnTo>
                  <a:lnTo>
                    <a:pt x="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7354613" y="2372211"/>
              <a:ext cx="10941" cy="10941"/>
            </a:xfrm>
            <a:custGeom>
              <a:rect b="b" l="l" r="r" t="t"/>
              <a:pathLst>
                <a:path extrusionOk="0" h="501" w="501">
                  <a:moveTo>
                    <a:pt x="0" y="0"/>
                  </a:moveTo>
                  <a:lnTo>
                    <a:pt x="0" y="501"/>
                  </a:lnTo>
                  <a:lnTo>
                    <a:pt x="500" y="501"/>
                  </a:lnTo>
                  <a:lnTo>
                    <a:pt x="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9" name="Google Shape;1249;p35"/>
            <p:cNvCxnSpPr>
              <a:stCxn id="1237" idx="1"/>
              <a:endCxn id="1195" idx="5"/>
            </p:cNvCxnSpPr>
            <p:nvPr/>
          </p:nvCxnSpPr>
          <p:spPr>
            <a:xfrm rot="10800000">
              <a:off x="6771221" y="1976612"/>
              <a:ext cx="225000" cy="231300"/>
            </a:xfrm>
            <a:prstGeom prst="straightConnector1">
              <a:avLst/>
            </a:prstGeom>
            <a:noFill/>
            <a:ln cap="flat" cmpd="sng" w="19050">
              <a:solidFill>
                <a:schemeClr val="accent1"/>
              </a:solidFill>
              <a:prstDash val="solid"/>
              <a:round/>
              <a:headEnd len="med" w="med" type="none"/>
              <a:tailEnd len="med" w="med" type="none"/>
            </a:ln>
          </p:spPr>
        </p:cxnSp>
      </p:grpSp>
      <p:pic>
        <p:nvPicPr>
          <p:cNvPr id="1250" name="Google Shape;1250;p35"/>
          <p:cNvPicPr preferRelativeResize="0"/>
          <p:nvPr/>
        </p:nvPicPr>
        <p:blipFill>
          <a:blip r:embed="rId5">
            <a:alphaModFix/>
          </a:blip>
          <a:stretch>
            <a:fillRect/>
          </a:stretch>
        </p:blipFill>
        <p:spPr>
          <a:xfrm rot="900000">
            <a:off x="1935828" y="256656"/>
            <a:ext cx="1018695" cy="949418"/>
          </a:xfrm>
          <a:prstGeom prst="rect">
            <a:avLst/>
          </a:prstGeom>
          <a:noFill/>
          <a:ln>
            <a:noFill/>
          </a:ln>
        </p:spPr>
      </p:pic>
      <p:sp>
        <p:nvSpPr>
          <p:cNvPr id="1251" name="Google Shape;1251;p35"/>
          <p:cNvSpPr txBox="1"/>
          <p:nvPr/>
        </p:nvSpPr>
        <p:spPr>
          <a:xfrm>
            <a:off x="376647" y="3036150"/>
            <a:ext cx="220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252" name="Google Shape;1252;p35"/>
          <p:cNvSpPr txBox="1"/>
          <p:nvPr/>
        </p:nvSpPr>
        <p:spPr>
          <a:xfrm>
            <a:off x="2016925" y="3775050"/>
            <a:ext cx="216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253" name="Google Shape;1253;p35"/>
          <p:cNvSpPr txBox="1"/>
          <p:nvPr/>
        </p:nvSpPr>
        <p:spPr>
          <a:xfrm>
            <a:off x="934825" y="3546150"/>
            <a:ext cx="797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2"/>
                </a:solidFill>
                <a:latin typeface="Lexend"/>
                <a:ea typeface="Lexend"/>
                <a:cs typeface="Lexend"/>
                <a:sym typeface="Lexend"/>
              </a:rPr>
              <a:t>To give the doctors and patients a digital experience for easier and better health care</a:t>
            </a:r>
            <a:endParaRPr sz="400"/>
          </a:p>
        </p:txBody>
      </p:sp>
    </p:spTree>
  </p:cSld>
  <p:clrMapOvr>
    <a:masterClrMapping/>
  </p:clrMapOvr>
  <mc:AlternateContent>
    <mc:Choice Requires="p14">
      <p:transition spd="slow" p14:dur="12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86"/>
                                        </p:tgtEl>
                                        <p:attrNameLst>
                                          <p:attrName>style.visibility</p:attrName>
                                        </p:attrNameLst>
                                      </p:cBhvr>
                                      <p:to>
                                        <p:strVal val="visible"/>
                                      </p:to>
                                    </p:set>
                                    <p:anim calcmode="lin" valueType="num">
                                      <p:cBhvr additive="base">
                                        <p:cTn dur="1200"/>
                                        <p:tgtEl>
                                          <p:spTgt spid="1186"/>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36"/>
          <p:cNvSpPr/>
          <p:nvPr/>
        </p:nvSpPr>
        <p:spPr>
          <a:xfrm>
            <a:off x="6366997" y="1450988"/>
            <a:ext cx="1401900" cy="1401900"/>
          </a:xfrm>
          <a:prstGeom prst="ellipse">
            <a:avLst/>
          </a:prstGeom>
          <a:solidFill>
            <a:schemeClr val="accent3"/>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txBox="1"/>
          <p:nvPr>
            <p:ph idx="2" type="title"/>
          </p:nvPr>
        </p:nvSpPr>
        <p:spPr>
          <a:xfrm>
            <a:off x="6573700" y="1657675"/>
            <a:ext cx="9780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pic>
        <p:nvPicPr>
          <p:cNvPr id="1260" name="Google Shape;1260;p36"/>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261" name="Google Shape;1261;p36"/>
          <p:cNvSpPr txBox="1"/>
          <p:nvPr>
            <p:ph type="title"/>
          </p:nvPr>
        </p:nvSpPr>
        <p:spPr>
          <a:xfrm>
            <a:off x="3205400" y="2852900"/>
            <a:ext cx="5847900" cy="118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200">
                <a:solidFill>
                  <a:schemeClr val="accent1"/>
                </a:solidFill>
              </a:rPr>
              <a:t>Core Functionality</a:t>
            </a:r>
            <a:endParaRPr sz="4200">
              <a:solidFill>
                <a:schemeClr val="accent1"/>
              </a:solidFill>
            </a:endParaRPr>
          </a:p>
          <a:p>
            <a:pPr indent="0" lvl="0" marL="0" rtl="0" algn="l">
              <a:spcBef>
                <a:spcPts val="0"/>
              </a:spcBef>
              <a:spcAft>
                <a:spcPts val="0"/>
              </a:spcAft>
              <a:buNone/>
            </a:pPr>
            <a:r>
              <a:rPr lang="en" sz="4200">
                <a:solidFill>
                  <a:schemeClr val="accent1"/>
                </a:solidFill>
              </a:rPr>
              <a:t>Demonstration</a:t>
            </a:r>
            <a:endParaRPr sz="6300">
              <a:solidFill>
                <a:schemeClr val="accent1"/>
              </a:solidFill>
            </a:endParaRPr>
          </a:p>
        </p:txBody>
      </p:sp>
      <p:sp>
        <p:nvSpPr>
          <p:cNvPr id="1262" name="Google Shape;1262;p36"/>
          <p:cNvSpPr txBox="1"/>
          <p:nvPr>
            <p:ph idx="1" type="subTitle"/>
          </p:nvPr>
        </p:nvSpPr>
        <p:spPr>
          <a:xfrm>
            <a:off x="2975363" y="3950363"/>
            <a:ext cx="5349300" cy="269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How our system Works</a:t>
            </a:r>
            <a:endParaRPr/>
          </a:p>
        </p:txBody>
      </p:sp>
      <p:pic>
        <p:nvPicPr>
          <p:cNvPr id="1263" name="Google Shape;1263;p36"/>
          <p:cNvPicPr preferRelativeResize="0"/>
          <p:nvPr/>
        </p:nvPicPr>
        <p:blipFill>
          <a:blip r:embed="rId4">
            <a:alphaModFix/>
          </a:blip>
          <a:stretch>
            <a:fillRect/>
          </a:stretch>
        </p:blipFill>
        <p:spPr>
          <a:xfrm rot="899989">
            <a:off x="4668870" y="1754498"/>
            <a:ext cx="852860" cy="794851"/>
          </a:xfrm>
          <a:prstGeom prst="rect">
            <a:avLst/>
          </a:prstGeom>
          <a:noFill/>
          <a:ln>
            <a:noFill/>
          </a:ln>
        </p:spPr>
      </p:pic>
      <p:pic>
        <p:nvPicPr>
          <p:cNvPr id="1264" name="Google Shape;1264;p36"/>
          <p:cNvPicPr preferRelativeResize="0"/>
          <p:nvPr/>
        </p:nvPicPr>
        <p:blipFill>
          <a:blip r:embed="rId5">
            <a:alphaModFix/>
          </a:blip>
          <a:stretch>
            <a:fillRect/>
          </a:stretch>
        </p:blipFill>
        <p:spPr>
          <a:xfrm flipH="1" rot="-899999">
            <a:off x="3874847" y="874179"/>
            <a:ext cx="321896" cy="300100"/>
          </a:xfrm>
          <a:prstGeom prst="rect">
            <a:avLst/>
          </a:prstGeom>
          <a:noFill/>
          <a:ln>
            <a:noFill/>
          </a:ln>
        </p:spPr>
      </p:pic>
      <p:pic>
        <p:nvPicPr>
          <p:cNvPr id="1265" name="Google Shape;1265;p36"/>
          <p:cNvPicPr preferRelativeResize="0"/>
          <p:nvPr/>
        </p:nvPicPr>
        <p:blipFill>
          <a:blip r:embed="rId6">
            <a:alphaModFix/>
          </a:blip>
          <a:stretch>
            <a:fillRect/>
          </a:stretch>
        </p:blipFill>
        <p:spPr>
          <a:xfrm flipH="1" rot="-900008">
            <a:off x="1560103" y="4208098"/>
            <a:ext cx="410087" cy="382752"/>
          </a:xfrm>
          <a:prstGeom prst="rect">
            <a:avLst/>
          </a:prstGeom>
          <a:noFill/>
          <a:ln>
            <a:noFill/>
          </a:ln>
        </p:spPr>
      </p:pic>
      <p:pic>
        <p:nvPicPr>
          <p:cNvPr id="1266" name="Google Shape;1266;p36"/>
          <p:cNvPicPr preferRelativeResize="0"/>
          <p:nvPr/>
        </p:nvPicPr>
        <p:blipFill>
          <a:blip r:embed="rId7">
            <a:alphaModFix/>
          </a:blip>
          <a:stretch>
            <a:fillRect/>
          </a:stretch>
        </p:blipFill>
        <p:spPr>
          <a:xfrm flipH="1" rot="1288042">
            <a:off x="1298924" y="2185365"/>
            <a:ext cx="726133" cy="677719"/>
          </a:xfrm>
          <a:prstGeom prst="rect">
            <a:avLst/>
          </a:prstGeom>
          <a:noFill/>
          <a:ln>
            <a:noFill/>
          </a:ln>
        </p:spPr>
      </p:pic>
      <p:pic>
        <p:nvPicPr>
          <p:cNvPr id="1267" name="Google Shape;1267;p36"/>
          <p:cNvPicPr preferRelativeResize="0"/>
          <p:nvPr/>
        </p:nvPicPr>
        <p:blipFill>
          <a:blip r:embed="rId6">
            <a:alphaModFix/>
          </a:blip>
          <a:stretch>
            <a:fillRect/>
          </a:stretch>
        </p:blipFill>
        <p:spPr>
          <a:xfrm rot="900003">
            <a:off x="6463333" y="498274"/>
            <a:ext cx="520854" cy="486132"/>
          </a:xfrm>
          <a:prstGeom prst="rect">
            <a:avLst/>
          </a:prstGeom>
          <a:noFill/>
          <a:ln>
            <a:noFill/>
          </a:ln>
        </p:spPr>
      </p:pic>
      <p:grpSp>
        <p:nvGrpSpPr>
          <p:cNvPr id="1268" name="Google Shape;1268;p36"/>
          <p:cNvGrpSpPr/>
          <p:nvPr/>
        </p:nvGrpSpPr>
        <p:grpSpPr>
          <a:xfrm>
            <a:off x="3275883" y="2134975"/>
            <a:ext cx="438775" cy="411975"/>
            <a:chOff x="2470525" y="2028650"/>
            <a:chExt cx="438775" cy="411975"/>
          </a:xfrm>
        </p:grpSpPr>
        <p:sp>
          <p:nvSpPr>
            <p:cNvPr id="1269" name="Google Shape;1269;p36"/>
            <p:cNvSpPr/>
            <p:nvPr/>
          </p:nvSpPr>
          <p:spPr>
            <a:xfrm>
              <a:off x="2470525" y="2170625"/>
              <a:ext cx="180425" cy="192925"/>
            </a:xfrm>
            <a:custGeom>
              <a:rect b="b" l="l" r="r" t="t"/>
              <a:pathLst>
                <a:path extrusionOk="0" h="7717" w="7217">
                  <a:moveTo>
                    <a:pt x="1" y="1"/>
                  </a:moveTo>
                  <a:lnTo>
                    <a:pt x="1" y="7716"/>
                  </a:lnTo>
                  <a:lnTo>
                    <a:pt x="7216" y="7716"/>
                  </a:lnTo>
                  <a:lnTo>
                    <a:pt x="7216" y="7216"/>
                  </a:lnTo>
                  <a:lnTo>
                    <a:pt x="513" y="7216"/>
                  </a:lnTo>
                  <a:lnTo>
                    <a:pt x="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2664900" y="2351025"/>
              <a:ext cx="12525" cy="12525"/>
            </a:xfrm>
            <a:custGeom>
              <a:rect b="b" l="l" r="r" t="t"/>
              <a:pathLst>
                <a:path extrusionOk="0" h="501" w="501">
                  <a:moveTo>
                    <a:pt x="1" y="0"/>
                  </a:moveTo>
                  <a:lnTo>
                    <a:pt x="1" y="500"/>
                  </a:lnTo>
                  <a:lnTo>
                    <a:pt x="501" y="500"/>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2786950" y="2317975"/>
              <a:ext cx="77400" cy="77125"/>
            </a:xfrm>
            <a:custGeom>
              <a:rect b="b" l="l" r="r" t="t"/>
              <a:pathLst>
                <a:path extrusionOk="0" h="3085" w="3096">
                  <a:moveTo>
                    <a:pt x="1786" y="548"/>
                  </a:moveTo>
                  <a:lnTo>
                    <a:pt x="1786" y="1322"/>
                  </a:lnTo>
                  <a:lnTo>
                    <a:pt x="2560" y="1322"/>
                  </a:lnTo>
                  <a:lnTo>
                    <a:pt x="2560" y="1822"/>
                  </a:lnTo>
                  <a:lnTo>
                    <a:pt x="1786" y="1822"/>
                  </a:lnTo>
                  <a:lnTo>
                    <a:pt x="1786" y="2596"/>
                  </a:lnTo>
                  <a:lnTo>
                    <a:pt x="1274" y="2596"/>
                  </a:lnTo>
                  <a:lnTo>
                    <a:pt x="1274" y="1822"/>
                  </a:lnTo>
                  <a:lnTo>
                    <a:pt x="500" y="1822"/>
                  </a:lnTo>
                  <a:lnTo>
                    <a:pt x="500" y="1322"/>
                  </a:lnTo>
                  <a:lnTo>
                    <a:pt x="1274" y="1322"/>
                  </a:lnTo>
                  <a:lnTo>
                    <a:pt x="1274" y="548"/>
                  </a:lnTo>
                  <a:close/>
                  <a:moveTo>
                    <a:pt x="786" y="0"/>
                  </a:moveTo>
                  <a:lnTo>
                    <a:pt x="786" y="774"/>
                  </a:lnTo>
                  <a:lnTo>
                    <a:pt x="0" y="774"/>
                  </a:lnTo>
                  <a:lnTo>
                    <a:pt x="0" y="2310"/>
                  </a:lnTo>
                  <a:lnTo>
                    <a:pt x="774" y="2310"/>
                  </a:lnTo>
                  <a:lnTo>
                    <a:pt x="774" y="3084"/>
                  </a:lnTo>
                  <a:lnTo>
                    <a:pt x="2322" y="3084"/>
                  </a:lnTo>
                  <a:lnTo>
                    <a:pt x="2322" y="2310"/>
                  </a:lnTo>
                  <a:lnTo>
                    <a:pt x="3096" y="2310"/>
                  </a:lnTo>
                  <a:lnTo>
                    <a:pt x="3096" y="774"/>
                  </a:lnTo>
                  <a:lnTo>
                    <a:pt x="2322" y="774"/>
                  </a:lnTo>
                  <a:lnTo>
                    <a:pt x="23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a:off x="2470525" y="2028650"/>
              <a:ext cx="438775" cy="411975"/>
            </a:xfrm>
            <a:custGeom>
              <a:rect b="b" l="l" r="r" t="t"/>
              <a:pathLst>
                <a:path extrusionOk="0" h="16479" w="17551">
                  <a:moveTo>
                    <a:pt x="2561" y="513"/>
                  </a:moveTo>
                  <a:lnTo>
                    <a:pt x="2561" y="2060"/>
                  </a:lnTo>
                  <a:lnTo>
                    <a:pt x="2049" y="2060"/>
                  </a:lnTo>
                  <a:lnTo>
                    <a:pt x="2049" y="513"/>
                  </a:lnTo>
                  <a:close/>
                  <a:moveTo>
                    <a:pt x="5121" y="513"/>
                  </a:moveTo>
                  <a:lnTo>
                    <a:pt x="5121" y="2060"/>
                  </a:lnTo>
                  <a:lnTo>
                    <a:pt x="4621" y="2060"/>
                  </a:lnTo>
                  <a:lnTo>
                    <a:pt x="4621" y="513"/>
                  </a:lnTo>
                  <a:close/>
                  <a:moveTo>
                    <a:pt x="11383" y="513"/>
                  </a:moveTo>
                  <a:lnTo>
                    <a:pt x="11383" y="2060"/>
                  </a:lnTo>
                  <a:lnTo>
                    <a:pt x="10883" y="2060"/>
                  </a:lnTo>
                  <a:lnTo>
                    <a:pt x="10883" y="513"/>
                  </a:lnTo>
                  <a:close/>
                  <a:moveTo>
                    <a:pt x="13943" y="513"/>
                  </a:moveTo>
                  <a:lnTo>
                    <a:pt x="13943" y="2060"/>
                  </a:lnTo>
                  <a:lnTo>
                    <a:pt x="13443" y="2060"/>
                  </a:lnTo>
                  <a:lnTo>
                    <a:pt x="13443" y="513"/>
                  </a:lnTo>
                  <a:close/>
                  <a:moveTo>
                    <a:pt x="15205" y="1572"/>
                  </a:moveTo>
                  <a:cubicBezTo>
                    <a:pt x="15360" y="1572"/>
                    <a:pt x="15467" y="1691"/>
                    <a:pt x="15467" y="1822"/>
                  </a:cubicBezTo>
                  <a:lnTo>
                    <a:pt x="15467" y="3620"/>
                  </a:lnTo>
                  <a:lnTo>
                    <a:pt x="513" y="3620"/>
                  </a:lnTo>
                  <a:lnTo>
                    <a:pt x="513" y="1822"/>
                  </a:lnTo>
                  <a:cubicBezTo>
                    <a:pt x="513" y="1667"/>
                    <a:pt x="620" y="1572"/>
                    <a:pt x="763" y="1572"/>
                  </a:cubicBezTo>
                  <a:lnTo>
                    <a:pt x="1549" y="1572"/>
                  </a:lnTo>
                  <a:lnTo>
                    <a:pt x="1549" y="2620"/>
                  </a:lnTo>
                  <a:lnTo>
                    <a:pt x="3097" y="2620"/>
                  </a:lnTo>
                  <a:lnTo>
                    <a:pt x="3097" y="1572"/>
                  </a:lnTo>
                  <a:lnTo>
                    <a:pt x="4109" y="1572"/>
                  </a:lnTo>
                  <a:lnTo>
                    <a:pt x="4109" y="2620"/>
                  </a:lnTo>
                  <a:lnTo>
                    <a:pt x="5656" y="2620"/>
                  </a:lnTo>
                  <a:lnTo>
                    <a:pt x="5656" y="1572"/>
                  </a:lnTo>
                  <a:lnTo>
                    <a:pt x="10312" y="1572"/>
                  </a:lnTo>
                  <a:lnTo>
                    <a:pt x="10312" y="2620"/>
                  </a:lnTo>
                  <a:lnTo>
                    <a:pt x="11860" y="2620"/>
                  </a:lnTo>
                  <a:lnTo>
                    <a:pt x="11860" y="1572"/>
                  </a:lnTo>
                  <a:lnTo>
                    <a:pt x="12919" y="1572"/>
                  </a:lnTo>
                  <a:lnTo>
                    <a:pt x="12919" y="2620"/>
                  </a:lnTo>
                  <a:lnTo>
                    <a:pt x="14467" y="2620"/>
                  </a:lnTo>
                  <a:lnTo>
                    <a:pt x="14467" y="1572"/>
                  </a:lnTo>
                  <a:close/>
                  <a:moveTo>
                    <a:pt x="14205" y="10300"/>
                  </a:moveTo>
                  <a:cubicBezTo>
                    <a:pt x="15765" y="10300"/>
                    <a:pt x="17027" y="11573"/>
                    <a:pt x="17027" y="13133"/>
                  </a:cubicBezTo>
                  <a:cubicBezTo>
                    <a:pt x="17027" y="14693"/>
                    <a:pt x="15765" y="15955"/>
                    <a:pt x="14205" y="15955"/>
                  </a:cubicBezTo>
                  <a:cubicBezTo>
                    <a:pt x="12633" y="15955"/>
                    <a:pt x="11371" y="14693"/>
                    <a:pt x="11371" y="13133"/>
                  </a:cubicBezTo>
                  <a:cubicBezTo>
                    <a:pt x="11371" y="11573"/>
                    <a:pt x="12633" y="10300"/>
                    <a:pt x="14205" y="10300"/>
                  </a:cubicBezTo>
                  <a:close/>
                  <a:moveTo>
                    <a:pt x="1561" y="1"/>
                  </a:moveTo>
                  <a:lnTo>
                    <a:pt x="1561" y="1060"/>
                  </a:lnTo>
                  <a:lnTo>
                    <a:pt x="775" y="1060"/>
                  </a:lnTo>
                  <a:cubicBezTo>
                    <a:pt x="346" y="1060"/>
                    <a:pt x="1" y="1406"/>
                    <a:pt x="1" y="1834"/>
                  </a:cubicBezTo>
                  <a:lnTo>
                    <a:pt x="1" y="5168"/>
                  </a:lnTo>
                  <a:lnTo>
                    <a:pt x="513" y="5168"/>
                  </a:lnTo>
                  <a:lnTo>
                    <a:pt x="513" y="4108"/>
                  </a:lnTo>
                  <a:lnTo>
                    <a:pt x="15491" y="4108"/>
                  </a:lnTo>
                  <a:lnTo>
                    <a:pt x="15491" y="10014"/>
                  </a:lnTo>
                  <a:cubicBezTo>
                    <a:pt x="15098" y="9859"/>
                    <a:pt x="14657" y="9764"/>
                    <a:pt x="14217" y="9764"/>
                  </a:cubicBezTo>
                  <a:cubicBezTo>
                    <a:pt x="12455" y="9764"/>
                    <a:pt x="11014" y="11121"/>
                    <a:pt x="10883" y="12847"/>
                  </a:cubicBezTo>
                  <a:lnTo>
                    <a:pt x="8788" y="12847"/>
                  </a:lnTo>
                  <a:lnTo>
                    <a:pt x="8788" y="13395"/>
                  </a:lnTo>
                  <a:lnTo>
                    <a:pt x="10871" y="13395"/>
                  </a:lnTo>
                  <a:cubicBezTo>
                    <a:pt x="11002" y="15110"/>
                    <a:pt x="12443" y="16479"/>
                    <a:pt x="14205" y="16479"/>
                  </a:cubicBezTo>
                  <a:cubicBezTo>
                    <a:pt x="16051" y="16479"/>
                    <a:pt x="17539" y="14979"/>
                    <a:pt x="17539" y="13145"/>
                  </a:cubicBezTo>
                  <a:cubicBezTo>
                    <a:pt x="17551" y="11954"/>
                    <a:pt x="16920" y="10919"/>
                    <a:pt x="16003" y="10323"/>
                  </a:cubicBezTo>
                  <a:lnTo>
                    <a:pt x="16003" y="1834"/>
                  </a:lnTo>
                  <a:cubicBezTo>
                    <a:pt x="16003" y="1406"/>
                    <a:pt x="15658" y="1060"/>
                    <a:pt x="15229" y="1060"/>
                  </a:cubicBezTo>
                  <a:lnTo>
                    <a:pt x="14479" y="1060"/>
                  </a:lnTo>
                  <a:lnTo>
                    <a:pt x="14479" y="1"/>
                  </a:lnTo>
                  <a:lnTo>
                    <a:pt x="12931" y="1"/>
                  </a:lnTo>
                  <a:lnTo>
                    <a:pt x="12931" y="1060"/>
                  </a:lnTo>
                  <a:lnTo>
                    <a:pt x="11883" y="1060"/>
                  </a:lnTo>
                  <a:lnTo>
                    <a:pt x="11883" y="1"/>
                  </a:lnTo>
                  <a:lnTo>
                    <a:pt x="10336" y="1"/>
                  </a:lnTo>
                  <a:lnTo>
                    <a:pt x="10336" y="1060"/>
                  </a:lnTo>
                  <a:lnTo>
                    <a:pt x="5668" y="1060"/>
                  </a:lnTo>
                  <a:lnTo>
                    <a:pt x="5668" y="1"/>
                  </a:lnTo>
                  <a:lnTo>
                    <a:pt x="4120" y="1"/>
                  </a:lnTo>
                  <a:lnTo>
                    <a:pt x="4120" y="1060"/>
                  </a:lnTo>
                  <a:lnTo>
                    <a:pt x="3108" y="1060"/>
                  </a:lnTo>
                  <a:lnTo>
                    <a:pt x="31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a:off x="2580375" y="2215275"/>
              <a:ext cx="51225" cy="51225"/>
            </a:xfrm>
            <a:custGeom>
              <a:rect b="b" l="l" r="r" t="t"/>
              <a:pathLst>
                <a:path extrusionOk="0" h="2049" w="2049">
                  <a:moveTo>
                    <a:pt x="1560" y="549"/>
                  </a:moveTo>
                  <a:lnTo>
                    <a:pt x="1560" y="1561"/>
                  </a:lnTo>
                  <a:lnTo>
                    <a:pt x="500" y="1561"/>
                  </a:lnTo>
                  <a:lnTo>
                    <a:pt x="500"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a:off x="2516375"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a:off x="2516375" y="2280175"/>
              <a:ext cx="51225" cy="51525"/>
            </a:xfrm>
            <a:custGeom>
              <a:rect b="b" l="l" r="r" t="t"/>
              <a:pathLst>
                <a:path extrusionOk="0" h="2061" w="2049">
                  <a:moveTo>
                    <a:pt x="1560" y="512"/>
                  </a:moveTo>
                  <a:lnTo>
                    <a:pt x="1560" y="1572"/>
                  </a:lnTo>
                  <a:lnTo>
                    <a:pt x="501" y="1572"/>
                  </a:lnTo>
                  <a:lnTo>
                    <a:pt x="501"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a:off x="2516375" y="2215275"/>
              <a:ext cx="51225" cy="51225"/>
            </a:xfrm>
            <a:custGeom>
              <a:rect b="b" l="l" r="r" t="t"/>
              <a:pathLst>
                <a:path extrusionOk="0" h="2049" w="2049">
                  <a:moveTo>
                    <a:pt x="1560" y="549"/>
                  </a:moveTo>
                  <a:lnTo>
                    <a:pt x="1560" y="1561"/>
                  </a:lnTo>
                  <a:lnTo>
                    <a:pt x="501" y="1561"/>
                  </a:lnTo>
                  <a:lnTo>
                    <a:pt x="501" y="549"/>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a:off x="2580375" y="2280175"/>
              <a:ext cx="51225" cy="51525"/>
            </a:xfrm>
            <a:custGeom>
              <a:rect b="b" l="l" r="r" t="t"/>
              <a:pathLst>
                <a:path extrusionOk="0" h="2061" w="2049">
                  <a:moveTo>
                    <a:pt x="1560" y="512"/>
                  </a:moveTo>
                  <a:lnTo>
                    <a:pt x="1560" y="1572"/>
                  </a:lnTo>
                  <a:lnTo>
                    <a:pt x="500" y="1572"/>
                  </a:lnTo>
                  <a:lnTo>
                    <a:pt x="500" y="512"/>
                  </a:lnTo>
                  <a:close/>
                  <a:moveTo>
                    <a:pt x="0" y="0"/>
                  </a:moveTo>
                  <a:lnTo>
                    <a:pt x="0" y="2060"/>
                  </a:lnTo>
                  <a:lnTo>
                    <a:pt x="2048" y="2060"/>
                  </a:lnTo>
                  <a:lnTo>
                    <a:pt x="20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a:off x="2709550" y="2151275"/>
              <a:ext cx="51225" cy="51225"/>
            </a:xfrm>
            <a:custGeom>
              <a:rect b="b" l="l" r="r" t="t"/>
              <a:pathLst>
                <a:path extrusionOk="0" h="2049" w="2049">
                  <a:moveTo>
                    <a:pt x="1548" y="501"/>
                  </a:moveTo>
                  <a:lnTo>
                    <a:pt x="1548" y="1549"/>
                  </a:lnTo>
                  <a:lnTo>
                    <a:pt x="489" y="1549"/>
                  </a:lnTo>
                  <a:lnTo>
                    <a:pt x="489" y="501"/>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2773550" y="2151275"/>
              <a:ext cx="51225" cy="51225"/>
            </a:xfrm>
            <a:custGeom>
              <a:rect b="b" l="l" r="r" t="t"/>
              <a:pathLst>
                <a:path extrusionOk="0" h="2049" w="2049">
                  <a:moveTo>
                    <a:pt x="1548" y="501"/>
                  </a:moveTo>
                  <a:lnTo>
                    <a:pt x="1548" y="1549"/>
                  </a:lnTo>
                  <a:lnTo>
                    <a:pt x="489" y="1549"/>
                  </a:lnTo>
                  <a:lnTo>
                    <a:pt x="489"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a:off x="2709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a:off x="2580375" y="2151275"/>
              <a:ext cx="51225" cy="51225"/>
            </a:xfrm>
            <a:custGeom>
              <a:rect b="b" l="l" r="r" t="t"/>
              <a:pathLst>
                <a:path extrusionOk="0" h="2049" w="2049">
                  <a:moveTo>
                    <a:pt x="1548" y="501"/>
                  </a:moveTo>
                  <a:lnTo>
                    <a:pt x="1548" y="1549"/>
                  </a:lnTo>
                  <a:lnTo>
                    <a:pt x="488" y="1549"/>
                  </a:lnTo>
                  <a:lnTo>
                    <a:pt x="488" y="501"/>
                  </a:lnTo>
                  <a:close/>
                  <a:moveTo>
                    <a:pt x="0" y="1"/>
                  </a:moveTo>
                  <a:lnTo>
                    <a:pt x="0" y="2049"/>
                  </a:lnTo>
                  <a:lnTo>
                    <a:pt x="2048" y="2049"/>
                  </a:lnTo>
                  <a:lnTo>
                    <a:pt x="2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2645550" y="2280175"/>
              <a:ext cx="51225" cy="51525"/>
            </a:xfrm>
            <a:custGeom>
              <a:rect b="b" l="l" r="r" t="t"/>
              <a:pathLst>
                <a:path extrusionOk="0" h="2061" w="2049">
                  <a:moveTo>
                    <a:pt x="1560" y="512"/>
                  </a:moveTo>
                  <a:lnTo>
                    <a:pt x="1560" y="1572"/>
                  </a:lnTo>
                  <a:lnTo>
                    <a:pt x="501" y="1572"/>
                  </a:lnTo>
                  <a:lnTo>
                    <a:pt x="501" y="512"/>
                  </a:lnTo>
                  <a:close/>
                  <a:moveTo>
                    <a:pt x="1" y="0"/>
                  </a:moveTo>
                  <a:lnTo>
                    <a:pt x="1" y="2060"/>
                  </a:lnTo>
                  <a:lnTo>
                    <a:pt x="2049" y="2060"/>
                  </a:lnTo>
                  <a:lnTo>
                    <a:pt x="20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2645550" y="2215275"/>
              <a:ext cx="51225" cy="51225"/>
            </a:xfrm>
            <a:custGeom>
              <a:rect b="b" l="l" r="r" t="t"/>
              <a:pathLst>
                <a:path extrusionOk="0" h="2049" w="2049">
                  <a:moveTo>
                    <a:pt x="1560" y="549"/>
                  </a:moveTo>
                  <a:lnTo>
                    <a:pt x="1560" y="1561"/>
                  </a:lnTo>
                  <a:lnTo>
                    <a:pt x="501" y="1561"/>
                  </a:lnTo>
                  <a:lnTo>
                    <a:pt x="501" y="549"/>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2645550" y="2151275"/>
              <a:ext cx="51225" cy="51225"/>
            </a:xfrm>
            <a:custGeom>
              <a:rect b="b" l="l" r="r" t="t"/>
              <a:pathLst>
                <a:path extrusionOk="0" h="2049" w="2049">
                  <a:moveTo>
                    <a:pt x="1549" y="501"/>
                  </a:moveTo>
                  <a:lnTo>
                    <a:pt x="1549" y="1549"/>
                  </a:lnTo>
                  <a:lnTo>
                    <a:pt x="489" y="1549"/>
                  </a:lnTo>
                  <a:lnTo>
                    <a:pt x="489" y="501"/>
                  </a:lnTo>
                  <a:close/>
                  <a:moveTo>
                    <a:pt x="1" y="1"/>
                  </a:moveTo>
                  <a:lnTo>
                    <a:pt x="1" y="2049"/>
                  </a:lnTo>
                  <a:lnTo>
                    <a:pt x="2049" y="2049"/>
                  </a:lnTo>
                  <a:lnTo>
                    <a:pt x="20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2650925" y="2080450"/>
              <a:ext cx="12825" cy="12825"/>
            </a:xfrm>
            <a:custGeom>
              <a:rect b="b" l="l" r="r" t="t"/>
              <a:pathLst>
                <a:path extrusionOk="0" h="513" w="513">
                  <a:moveTo>
                    <a:pt x="0" y="0"/>
                  </a:moveTo>
                  <a:lnTo>
                    <a:pt x="0" y="512"/>
                  </a:lnTo>
                  <a:lnTo>
                    <a:pt x="512" y="512"/>
                  </a:lnTo>
                  <a:lnTo>
                    <a:pt x="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2677400" y="2080450"/>
              <a:ext cx="12525" cy="12825"/>
            </a:xfrm>
            <a:custGeom>
              <a:rect b="b" l="l" r="r" t="t"/>
              <a:pathLst>
                <a:path extrusionOk="0" h="513" w="501">
                  <a:moveTo>
                    <a:pt x="1" y="0"/>
                  </a:moveTo>
                  <a:lnTo>
                    <a:pt x="1" y="512"/>
                  </a:lnTo>
                  <a:lnTo>
                    <a:pt x="501" y="512"/>
                  </a:lnTo>
                  <a:lnTo>
                    <a:pt x="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37"/>
          <p:cNvSpPr txBox="1"/>
          <p:nvPr>
            <p:ph type="title"/>
          </p:nvPr>
        </p:nvSpPr>
        <p:spPr>
          <a:xfrm>
            <a:off x="222500" y="-83400"/>
            <a:ext cx="6417000" cy="1015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600">
                <a:solidFill>
                  <a:schemeClr val="accent1"/>
                </a:solidFill>
              </a:rPr>
              <a:t>Admin </a:t>
            </a:r>
            <a:r>
              <a:rPr lang="en" sz="2600">
                <a:solidFill>
                  <a:schemeClr val="accent1"/>
                </a:solidFill>
              </a:rPr>
              <a:t>Functionalities</a:t>
            </a:r>
            <a:endParaRPr sz="2600">
              <a:solidFill>
                <a:schemeClr val="accent1"/>
              </a:solidFill>
            </a:endParaRPr>
          </a:p>
        </p:txBody>
      </p:sp>
      <p:sp>
        <p:nvSpPr>
          <p:cNvPr id="1292" name="Google Shape;1292;p37"/>
          <p:cNvSpPr txBox="1"/>
          <p:nvPr/>
        </p:nvSpPr>
        <p:spPr>
          <a:xfrm>
            <a:off x="563300" y="962750"/>
            <a:ext cx="8121900" cy="809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Times New Roman"/>
              <a:buChar char="●"/>
            </a:pPr>
            <a:r>
              <a:rPr lang="en" sz="1800">
                <a:solidFill>
                  <a:schemeClr val="dk1"/>
                </a:solidFill>
                <a:latin typeface="Times New Roman"/>
                <a:ea typeface="Times New Roman"/>
                <a:cs typeface="Times New Roman"/>
                <a:sym typeface="Times New Roman"/>
              </a:rPr>
              <a:t>View the age groups and gender variety</a:t>
            </a:r>
            <a:endParaRPr sz="1800">
              <a:solidFill>
                <a:schemeClr val="dk1"/>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en" sz="1800">
                <a:solidFill>
                  <a:schemeClr val="dk1"/>
                </a:solidFill>
                <a:latin typeface="Times New Roman"/>
                <a:ea typeface="Times New Roman"/>
                <a:cs typeface="Times New Roman"/>
                <a:sym typeface="Times New Roman"/>
              </a:rPr>
              <a:t>See the amount of patients and doctors registered to the system</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00"/>
              </a:spcBef>
              <a:spcAft>
                <a:spcPts val="100"/>
              </a:spcAft>
              <a:buNone/>
            </a:pPr>
            <a:r>
              <a:t/>
            </a:r>
            <a:endParaRPr sz="1800">
              <a:latin typeface="Times New Roman"/>
              <a:ea typeface="Times New Roman"/>
              <a:cs typeface="Times New Roman"/>
              <a:sym typeface="Times New Roman"/>
            </a:endParaRPr>
          </a:p>
        </p:txBody>
      </p:sp>
      <p:pic>
        <p:nvPicPr>
          <p:cNvPr id="1293" name="Google Shape;1293;p37"/>
          <p:cNvPicPr preferRelativeResize="0"/>
          <p:nvPr/>
        </p:nvPicPr>
        <p:blipFill>
          <a:blip r:embed="rId3">
            <a:alphaModFix/>
          </a:blip>
          <a:stretch>
            <a:fillRect/>
          </a:stretch>
        </p:blipFill>
        <p:spPr>
          <a:xfrm>
            <a:off x="692475" y="1802500"/>
            <a:ext cx="4566751" cy="1015500"/>
          </a:xfrm>
          <a:prstGeom prst="rect">
            <a:avLst/>
          </a:prstGeom>
          <a:noFill/>
          <a:ln cap="flat" cmpd="sng" w="9525">
            <a:solidFill>
              <a:srgbClr val="134F5C"/>
            </a:solidFill>
            <a:prstDash val="solid"/>
            <a:round/>
            <a:headEnd len="sm" w="sm" type="none"/>
            <a:tailEnd len="sm" w="sm" type="none"/>
          </a:ln>
        </p:spPr>
      </p:pic>
      <p:pic>
        <p:nvPicPr>
          <p:cNvPr id="1294" name="Google Shape;1294;p37"/>
          <p:cNvPicPr preferRelativeResize="0"/>
          <p:nvPr/>
        </p:nvPicPr>
        <p:blipFill>
          <a:blip r:embed="rId4">
            <a:alphaModFix/>
          </a:blip>
          <a:stretch>
            <a:fillRect/>
          </a:stretch>
        </p:blipFill>
        <p:spPr>
          <a:xfrm>
            <a:off x="3804525" y="2971925"/>
            <a:ext cx="3971799" cy="1984575"/>
          </a:xfrm>
          <a:prstGeom prst="rect">
            <a:avLst/>
          </a:prstGeom>
          <a:noFill/>
          <a:ln cap="flat" cmpd="sng" w="9525">
            <a:solidFill>
              <a:srgbClr val="274E13"/>
            </a:solidFill>
            <a:prstDash val="solid"/>
            <a:round/>
            <a:headEnd len="sm" w="sm" type="none"/>
            <a:tailEnd len="sm" w="sm" type="none"/>
          </a:ln>
        </p:spPr>
      </p:pic>
      <p:cxnSp>
        <p:nvCxnSpPr>
          <p:cNvPr id="1295" name="Google Shape;1295;p37"/>
          <p:cNvCxnSpPr/>
          <p:nvPr/>
        </p:nvCxnSpPr>
        <p:spPr>
          <a:xfrm flipH="1" rot="10800000">
            <a:off x="3079050" y="4161900"/>
            <a:ext cx="880800" cy="117300"/>
          </a:xfrm>
          <a:prstGeom prst="straightConnector1">
            <a:avLst/>
          </a:prstGeom>
          <a:noFill/>
          <a:ln cap="flat" cmpd="sng" w="9525">
            <a:solidFill>
              <a:schemeClr val="dk2"/>
            </a:solidFill>
            <a:prstDash val="solid"/>
            <a:round/>
            <a:headEnd len="med" w="med" type="none"/>
            <a:tailEnd len="med" w="med" type="triangle"/>
          </a:ln>
        </p:spPr>
      </p:cxnSp>
      <p:cxnSp>
        <p:nvCxnSpPr>
          <p:cNvPr id="1296" name="Google Shape;1296;p37"/>
          <p:cNvCxnSpPr/>
          <p:nvPr/>
        </p:nvCxnSpPr>
        <p:spPr>
          <a:xfrm flipH="1">
            <a:off x="7236175" y="2693875"/>
            <a:ext cx="422700" cy="622500"/>
          </a:xfrm>
          <a:prstGeom prst="straightConnector1">
            <a:avLst/>
          </a:prstGeom>
          <a:noFill/>
          <a:ln cap="flat" cmpd="sng" w="9525">
            <a:solidFill>
              <a:schemeClr val="dk2"/>
            </a:solidFill>
            <a:prstDash val="solid"/>
            <a:round/>
            <a:headEnd len="med" w="med" type="none"/>
            <a:tailEnd len="med" w="med" type="triangle"/>
          </a:ln>
        </p:spPr>
      </p:cxnSp>
      <p:sp>
        <p:nvSpPr>
          <p:cNvPr id="1297" name="Google Shape;1297;p37"/>
          <p:cNvSpPr txBox="1"/>
          <p:nvPr/>
        </p:nvSpPr>
        <p:spPr>
          <a:xfrm>
            <a:off x="1763825" y="4050300"/>
            <a:ext cx="1444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Age groups</a:t>
            </a:r>
            <a:endParaRPr sz="1800">
              <a:solidFill>
                <a:schemeClr val="dk1"/>
              </a:solidFill>
              <a:latin typeface="Roboto Slab"/>
              <a:ea typeface="Roboto Slab"/>
              <a:cs typeface="Roboto Slab"/>
              <a:sym typeface="Roboto Slab"/>
            </a:endParaRPr>
          </a:p>
        </p:txBody>
      </p:sp>
      <p:sp>
        <p:nvSpPr>
          <p:cNvPr id="1298" name="Google Shape;1298;p37"/>
          <p:cNvSpPr txBox="1"/>
          <p:nvPr/>
        </p:nvSpPr>
        <p:spPr>
          <a:xfrm>
            <a:off x="6519800" y="2282875"/>
            <a:ext cx="21654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Gender variation</a:t>
            </a:r>
            <a:endParaRPr sz="1800">
              <a:solidFill>
                <a:schemeClr val="dk1"/>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38"/>
          <p:cNvSpPr txBox="1"/>
          <p:nvPr/>
        </p:nvSpPr>
        <p:spPr>
          <a:xfrm>
            <a:off x="0" y="0"/>
            <a:ext cx="7635300" cy="3432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Times New Roman"/>
              <a:buChar char="●"/>
            </a:pPr>
            <a:r>
              <a:rPr lang="en" sz="1800">
                <a:latin typeface="Times New Roman"/>
                <a:ea typeface="Times New Roman"/>
                <a:cs typeface="Times New Roman"/>
                <a:sym typeface="Times New Roman"/>
              </a:rPr>
              <a:t>Get the details of patients with their name,NIC or their PatientID</a:t>
            </a:r>
            <a:endParaRPr sz="1800">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en" sz="1800">
                <a:latin typeface="Times New Roman"/>
                <a:ea typeface="Times New Roman"/>
                <a:cs typeface="Times New Roman"/>
                <a:sym typeface="Times New Roman"/>
              </a:rPr>
              <a:t>Get the details of doctors with their  name,NIC or their DoctorID</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336550" lvl="0" marL="457200" rtl="0" algn="l">
              <a:lnSpc>
                <a:spcPct val="115000"/>
              </a:lnSpc>
              <a:spcBef>
                <a:spcPts val="100"/>
              </a:spcBef>
              <a:spcAft>
                <a:spcPts val="0"/>
              </a:spcAft>
              <a:buSzPts val="1700"/>
              <a:buFont typeface="Times New Roman"/>
              <a:buChar char="●"/>
            </a:pPr>
            <a:r>
              <a:t/>
            </a:r>
            <a:endParaRPr sz="1800">
              <a:latin typeface="Times New Roman"/>
              <a:ea typeface="Times New Roman"/>
              <a:cs typeface="Times New Roman"/>
              <a:sym typeface="Times New Roman"/>
            </a:endParaRPr>
          </a:p>
        </p:txBody>
      </p:sp>
      <p:pic>
        <p:nvPicPr>
          <p:cNvPr id="1304" name="Google Shape;1304;p38"/>
          <p:cNvPicPr preferRelativeResize="0"/>
          <p:nvPr/>
        </p:nvPicPr>
        <p:blipFill>
          <a:blip r:embed="rId3">
            <a:alphaModFix/>
          </a:blip>
          <a:stretch>
            <a:fillRect/>
          </a:stretch>
        </p:blipFill>
        <p:spPr>
          <a:xfrm>
            <a:off x="269800" y="827950"/>
            <a:ext cx="5968150" cy="1934200"/>
          </a:xfrm>
          <a:prstGeom prst="rect">
            <a:avLst/>
          </a:prstGeom>
          <a:noFill/>
          <a:ln cap="flat" cmpd="sng" w="9525">
            <a:solidFill>
              <a:srgbClr val="274E13"/>
            </a:solidFill>
            <a:prstDash val="solid"/>
            <a:round/>
            <a:headEnd len="sm" w="sm" type="none"/>
            <a:tailEnd len="sm" w="sm" type="none"/>
          </a:ln>
        </p:spPr>
      </p:pic>
      <p:pic>
        <p:nvPicPr>
          <p:cNvPr id="1305" name="Google Shape;1305;p38"/>
          <p:cNvPicPr preferRelativeResize="0"/>
          <p:nvPr/>
        </p:nvPicPr>
        <p:blipFill>
          <a:blip r:embed="rId4">
            <a:alphaModFix/>
          </a:blip>
          <a:stretch>
            <a:fillRect/>
          </a:stretch>
        </p:blipFill>
        <p:spPr>
          <a:xfrm>
            <a:off x="2312875" y="2938897"/>
            <a:ext cx="5862701" cy="2010400"/>
          </a:xfrm>
          <a:prstGeom prst="rect">
            <a:avLst/>
          </a:prstGeom>
          <a:noFill/>
          <a:ln cap="flat" cmpd="sng" w="9525">
            <a:solidFill>
              <a:srgbClr val="274E13"/>
            </a:solidFill>
            <a:prstDash val="solid"/>
            <a:round/>
            <a:headEnd len="sm" w="sm" type="none"/>
            <a:tailEnd len="sm" w="sm" type="none"/>
          </a:ln>
        </p:spPr>
      </p:pic>
      <p:cxnSp>
        <p:nvCxnSpPr>
          <p:cNvPr id="1306" name="Google Shape;1306;p38"/>
          <p:cNvCxnSpPr/>
          <p:nvPr/>
        </p:nvCxnSpPr>
        <p:spPr>
          <a:xfrm flipH="1">
            <a:off x="5967975" y="1237725"/>
            <a:ext cx="1092000" cy="317100"/>
          </a:xfrm>
          <a:prstGeom prst="straightConnector1">
            <a:avLst/>
          </a:prstGeom>
          <a:noFill/>
          <a:ln cap="flat" cmpd="sng" w="9525">
            <a:solidFill>
              <a:schemeClr val="dk2"/>
            </a:solidFill>
            <a:prstDash val="solid"/>
            <a:round/>
            <a:headEnd len="med" w="med" type="none"/>
            <a:tailEnd len="med" w="med" type="triangle"/>
          </a:ln>
        </p:spPr>
      </p:cxnSp>
      <p:cxnSp>
        <p:nvCxnSpPr>
          <p:cNvPr id="1307" name="Google Shape;1307;p38"/>
          <p:cNvCxnSpPr/>
          <p:nvPr/>
        </p:nvCxnSpPr>
        <p:spPr>
          <a:xfrm flipH="1" rot="10800000">
            <a:off x="1763825" y="4197100"/>
            <a:ext cx="845400" cy="270000"/>
          </a:xfrm>
          <a:prstGeom prst="straightConnector1">
            <a:avLst/>
          </a:prstGeom>
          <a:noFill/>
          <a:ln cap="flat" cmpd="sng" w="9525">
            <a:solidFill>
              <a:schemeClr val="dk2"/>
            </a:solidFill>
            <a:prstDash val="solid"/>
            <a:round/>
            <a:headEnd len="med" w="med" type="none"/>
            <a:tailEnd len="med" w="med" type="triangle"/>
          </a:ln>
        </p:spPr>
      </p:cxnSp>
      <p:sp>
        <p:nvSpPr>
          <p:cNvPr id="1308" name="Google Shape;1308;p38"/>
          <p:cNvSpPr txBox="1"/>
          <p:nvPr/>
        </p:nvSpPr>
        <p:spPr>
          <a:xfrm>
            <a:off x="7106950" y="920625"/>
            <a:ext cx="12213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Slab"/>
                <a:ea typeface="Roboto Slab"/>
                <a:cs typeface="Roboto Slab"/>
                <a:sym typeface="Roboto Slab"/>
              </a:rPr>
              <a:t>List of patients</a:t>
            </a:r>
            <a:endParaRPr sz="1600">
              <a:solidFill>
                <a:schemeClr val="dk1"/>
              </a:solidFill>
              <a:latin typeface="Roboto Slab"/>
              <a:ea typeface="Roboto Slab"/>
              <a:cs typeface="Roboto Slab"/>
              <a:sym typeface="Roboto Slab"/>
            </a:endParaRPr>
          </a:p>
        </p:txBody>
      </p:sp>
      <p:sp>
        <p:nvSpPr>
          <p:cNvPr id="1309" name="Google Shape;1309;p38"/>
          <p:cNvSpPr txBox="1"/>
          <p:nvPr/>
        </p:nvSpPr>
        <p:spPr>
          <a:xfrm>
            <a:off x="201975" y="4197100"/>
            <a:ext cx="18555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Slab"/>
                <a:ea typeface="Roboto Slab"/>
                <a:cs typeface="Roboto Slab"/>
                <a:sym typeface="Roboto Slab"/>
              </a:rPr>
              <a:t>List of doctors</a:t>
            </a:r>
            <a:endParaRPr sz="1700">
              <a:solidFill>
                <a:schemeClr val="dk1"/>
              </a:solidFill>
              <a:latin typeface="Roboto Slab"/>
              <a:ea typeface="Roboto Slab"/>
              <a:cs typeface="Roboto Slab"/>
              <a:sym typeface="Roboto Sla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par>
                                <p:cTn fill="hold" nodeType="withEffect" presetClass="entr" presetID="1" presetSubtype="0">
                                  <p:stCondLst>
                                    <p:cond delay="0"/>
                                  </p:stCondLst>
                                  <p:childTnLst>
                                    <p:set>
                                      <p:cBhvr>
                                        <p:cTn dur="1" fill="hold">
                                          <p:stCondLst>
                                            <p:cond delay="0"/>
                                          </p:stCondLst>
                                        </p:cTn>
                                        <p:tgtEl>
                                          <p:spTgt spid="1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9"/>
          <p:cNvSpPr txBox="1"/>
          <p:nvPr/>
        </p:nvSpPr>
        <p:spPr>
          <a:xfrm>
            <a:off x="0" y="-37850"/>
            <a:ext cx="7694100" cy="3432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Times New Roman"/>
              <a:buChar char="●"/>
            </a:pPr>
            <a:r>
              <a:rPr lang="en" sz="1800">
                <a:latin typeface="Times New Roman"/>
                <a:ea typeface="Times New Roman"/>
                <a:cs typeface="Times New Roman"/>
                <a:sym typeface="Times New Roman"/>
              </a:rPr>
              <a:t>Register a patient to a certain doctor</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00"/>
              </a:spcBef>
              <a:spcAft>
                <a:spcPts val="0"/>
              </a:spcAft>
              <a:buNone/>
            </a:pPr>
            <a:r>
              <a:t/>
            </a:r>
            <a:endParaRPr sz="1800">
              <a:latin typeface="Times New Roman"/>
              <a:ea typeface="Times New Roman"/>
              <a:cs typeface="Times New Roman"/>
              <a:sym typeface="Times New Roman"/>
            </a:endParaRPr>
          </a:p>
          <a:p>
            <a:pPr indent="-336550" lvl="0" marL="457200" rtl="0" algn="l">
              <a:lnSpc>
                <a:spcPct val="115000"/>
              </a:lnSpc>
              <a:spcBef>
                <a:spcPts val="100"/>
              </a:spcBef>
              <a:spcAft>
                <a:spcPts val="0"/>
              </a:spcAft>
              <a:buSzPts val="1700"/>
              <a:buFont typeface="Times New Roman"/>
              <a:buChar char="●"/>
            </a:pPr>
            <a:r>
              <a:rPr lang="en" sz="1800">
                <a:latin typeface="Times New Roman"/>
                <a:ea typeface="Times New Roman"/>
                <a:cs typeface="Times New Roman"/>
                <a:sym typeface="Times New Roman"/>
              </a:rPr>
              <a:t>Add , update or delete a patient record</a:t>
            </a:r>
            <a:endParaRPr sz="18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lang="en" sz="1800">
                <a:latin typeface="Times New Roman"/>
                <a:ea typeface="Times New Roman"/>
                <a:cs typeface="Times New Roman"/>
                <a:sym typeface="Times New Roman"/>
              </a:rPr>
              <a:t>Add, update or delete a doctor’s record</a:t>
            </a:r>
            <a:endParaRPr sz="1800">
              <a:latin typeface="Times New Roman"/>
              <a:ea typeface="Times New Roman"/>
              <a:cs typeface="Times New Roman"/>
              <a:sym typeface="Times New Roman"/>
            </a:endParaRPr>
          </a:p>
        </p:txBody>
      </p:sp>
      <p:pic>
        <p:nvPicPr>
          <p:cNvPr id="1315" name="Google Shape;1315;p39"/>
          <p:cNvPicPr preferRelativeResize="0"/>
          <p:nvPr/>
        </p:nvPicPr>
        <p:blipFill>
          <a:blip r:embed="rId3">
            <a:alphaModFix/>
          </a:blip>
          <a:stretch>
            <a:fillRect/>
          </a:stretch>
        </p:blipFill>
        <p:spPr>
          <a:xfrm>
            <a:off x="2175098" y="425625"/>
            <a:ext cx="4144938" cy="2098851"/>
          </a:xfrm>
          <a:prstGeom prst="rect">
            <a:avLst/>
          </a:prstGeom>
          <a:noFill/>
          <a:ln cap="flat" cmpd="sng" w="9525">
            <a:solidFill>
              <a:srgbClr val="274E13"/>
            </a:solidFill>
            <a:prstDash val="solid"/>
            <a:round/>
            <a:headEnd len="sm" w="sm" type="none"/>
            <a:tailEnd len="sm" w="sm" type="none"/>
          </a:ln>
        </p:spPr>
      </p:pic>
      <p:cxnSp>
        <p:nvCxnSpPr>
          <p:cNvPr id="1316" name="Google Shape;1316;p39"/>
          <p:cNvCxnSpPr/>
          <p:nvPr/>
        </p:nvCxnSpPr>
        <p:spPr>
          <a:xfrm>
            <a:off x="1575925" y="1742675"/>
            <a:ext cx="810300" cy="234900"/>
          </a:xfrm>
          <a:prstGeom prst="straightConnector1">
            <a:avLst/>
          </a:prstGeom>
          <a:noFill/>
          <a:ln cap="flat" cmpd="sng" w="9525">
            <a:solidFill>
              <a:schemeClr val="dk2"/>
            </a:solidFill>
            <a:prstDash val="solid"/>
            <a:round/>
            <a:headEnd len="med" w="med" type="none"/>
            <a:tailEnd len="med" w="med" type="triangle"/>
          </a:ln>
        </p:spPr>
      </p:cxnSp>
      <p:cxnSp>
        <p:nvCxnSpPr>
          <p:cNvPr id="1317" name="Google Shape;1317;p39"/>
          <p:cNvCxnSpPr/>
          <p:nvPr/>
        </p:nvCxnSpPr>
        <p:spPr>
          <a:xfrm flipH="1">
            <a:off x="6073550" y="1621900"/>
            <a:ext cx="575400" cy="223200"/>
          </a:xfrm>
          <a:prstGeom prst="straightConnector1">
            <a:avLst/>
          </a:prstGeom>
          <a:noFill/>
          <a:ln cap="flat" cmpd="sng" w="9525">
            <a:solidFill>
              <a:schemeClr val="dk2"/>
            </a:solidFill>
            <a:prstDash val="solid"/>
            <a:round/>
            <a:headEnd len="med" w="med" type="none"/>
            <a:tailEnd len="med" w="med" type="triangle"/>
          </a:ln>
        </p:spPr>
      </p:cxnSp>
      <p:sp>
        <p:nvSpPr>
          <p:cNvPr id="1318" name="Google Shape;1318;p39"/>
          <p:cNvSpPr txBox="1"/>
          <p:nvPr/>
        </p:nvSpPr>
        <p:spPr>
          <a:xfrm>
            <a:off x="753900" y="1328200"/>
            <a:ext cx="11391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Select a doctor</a:t>
            </a:r>
            <a:endParaRPr sz="1800">
              <a:solidFill>
                <a:schemeClr val="dk1"/>
              </a:solidFill>
              <a:latin typeface="Roboto Slab"/>
              <a:ea typeface="Roboto Slab"/>
              <a:cs typeface="Roboto Slab"/>
              <a:sym typeface="Roboto Slab"/>
            </a:endParaRPr>
          </a:p>
        </p:txBody>
      </p:sp>
      <p:sp>
        <p:nvSpPr>
          <p:cNvPr id="1319" name="Google Shape;1319;p39"/>
          <p:cNvSpPr txBox="1"/>
          <p:nvPr/>
        </p:nvSpPr>
        <p:spPr>
          <a:xfrm>
            <a:off x="6602125" y="1163800"/>
            <a:ext cx="1139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Slab"/>
                <a:ea typeface="Roboto Slab"/>
                <a:cs typeface="Roboto Slab"/>
                <a:sym typeface="Roboto Slab"/>
              </a:rPr>
              <a:t>Select a patient</a:t>
            </a:r>
            <a:endParaRPr sz="1800">
              <a:solidFill>
                <a:schemeClr val="dk1"/>
              </a:solidFill>
              <a:latin typeface="Roboto Slab"/>
              <a:ea typeface="Roboto Slab"/>
              <a:cs typeface="Roboto Slab"/>
              <a:sym typeface="Roboto Slab"/>
            </a:endParaRPr>
          </a:p>
        </p:txBody>
      </p:sp>
      <p:pic>
        <p:nvPicPr>
          <p:cNvPr id="1320" name="Google Shape;1320;p39"/>
          <p:cNvPicPr preferRelativeResize="0"/>
          <p:nvPr/>
        </p:nvPicPr>
        <p:blipFill>
          <a:blip r:embed="rId4">
            <a:alphaModFix/>
          </a:blip>
          <a:stretch>
            <a:fillRect/>
          </a:stretch>
        </p:blipFill>
        <p:spPr>
          <a:xfrm>
            <a:off x="669350" y="3464323"/>
            <a:ext cx="7377050" cy="1482175"/>
          </a:xfrm>
          <a:prstGeom prst="rect">
            <a:avLst/>
          </a:prstGeom>
          <a:noFill/>
          <a:ln cap="flat" cmpd="sng" w="9525">
            <a:solidFill>
              <a:srgbClr val="274E1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0"/>
                                        </p:tgtEl>
                                        <p:attrNameLst>
                                          <p:attrName>style.visibility</p:attrName>
                                        </p:attrNameLst>
                                      </p:cBhvr>
                                      <p:to>
                                        <p:strVal val="visible"/>
                                      </p:to>
                                    </p:set>
                                    <p:anim calcmode="lin" valueType="num">
                                      <p:cBhvr additive="base">
                                        <p:cTn dur="1000"/>
                                        <p:tgtEl>
                                          <p:spTgt spid="13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rt &amp; Lungs Diagnostic Center by Slidesgo">
  <a:themeElements>
    <a:clrScheme name="Simple Light">
      <a:dk1>
        <a:srgbClr val="333333"/>
      </a:dk1>
      <a:lt1>
        <a:srgbClr val="FFFFFF"/>
      </a:lt1>
      <a:dk2>
        <a:srgbClr val="595959"/>
      </a:dk2>
      <a:lt2>
        <a:srgbClr val="EEEEEE"/>
      </a:lt2>
      <a:accent1>
        <a:srgbClr val="F45D3E"/>
      </a:accent1>
      <a:accent2>
        <a:srgbClr val="0D828E"/>
      </a:accent2>
      <a:accent3>
        <a:srgbClr val="D2F9F8"/>
      </a:accent3>
      <a:accent4>
        <a:srgbClr val="FFAB40"/>
      </a:accent4>
      <a:accent5>
        <a:srgbClr val="A2EAE6"/>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